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97" r:id="rId2"/>
    <p:sldId id="300" r:id="rId3"/>
    <p:sldId id="301" r:id="rId4"/>
    <p:sldId id="302" r:id="rId5"/>
    <p:sldId id="303" r:id="rId6"/>
    <p:sldId id="337" r:id="rId7"/>
    <p:sldId id="338" r:id="rId8"/>
    <p:sldId id="339" r:id="rId9"/>
    <p:sldId id="307" r:id="rId10"/>
    <p:sldId id="308" r:id="rId11"/>
    <p:sldId id="309" r:id="rId12"/>
    <p:sldId id="310" r:id="rId13"/>
    <p:sldId id="311" r:id="rId14"/>
    <p:sldId id="340" r:id="rId15"/>
    <p:sldId id="342" r:id="rId16"/>
    <p:sldId id="316" r:id="rId17"/>
    <p:sldId id="317" r:id="rId18"/>
    <p:sldId id="318" r:id="rId19"/>
    <p:sldId id="343" r:id="rId20"/>
    <p:sldId id="320" r:id="rId21"/>
    <p:sldId id="344" r:id="rId22"/>
    <p:sldId id="348" r:id="rId23"/>
    <p:sldId id="347" r:id="rId24"/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336" r:id="rId36"/>
  </p:sldIdLst>
  <p:sldSz cx="12192000" cy="6858000"/>
  <p:notesSz cx="6858000" cy="9144000"/>
  <p:embeddedFontLst>
    <p:embeddedFont>
      <p:font typeface="宋体" panose="02010600030101010101" pitchFamily="2" charset="-122"/>
      <p:regular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13C65-0957-43AF-9EB1-51A645FFBD87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73A0DEA-2A0F-43DA-9971-891009094BB4}">
      <dgm:prSet phldrT="[Text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Khi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sử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cần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chú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ý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96D6179E-BCEC-4DD9-8C87-09DEDF40447A}" type="parTrans" cxnId="{A94F607A-817B-4FD5-9176-B07E1C5DCEAB}">
      <dgm:prSet/>
      <dgm:spPr/>
      <dgm:t>
        <a:bodyPr/>
        <a:lstStyle/>
        <a:p>
          <a:endParaRPr lang="en-US"/>
        </a:p>
      </dgm:t>
    </dgm:pt>
    <dgm:pt modelId="{D975B5D4-7713-4709-A892-5302C6330F40}" type="sibTrans" cxnId="{A94F607A-817B-4FD5-9176-B07E1C5DCEAB}">
      <dgm:prSet/>
      <dgm:spPr/>
      <dgm:t>
        <a:bodyPr/>
        <a:lstStyle/>
        <a:p>
          <a:endParaRPr lang="en-US"/>
        </a:p>
      </dgm:t>
    </dgm:pt>
    <dgm:pt modelId="{486335F1-20C8-47E3-9747-14E60F91CD61}">
      <dgm:prSet phldrT="[Text]" custT="1"/>
      <dgm:spPr/>
      <dgm:t>
        <a:bodyPr/>
        <a:lstStyle/>
        <a:p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Sử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âm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tả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A5D9DAC1-0359-4330-881F-47D0B6F69FCD}" type="parTrans" cxnId="{CD6F3E6B-BBD5-4D4A-A0C4-79EB829ECB0B}">
      <dgm:prSet/>
      <dgm:spPr/>
      <dgm:t>
        <a:bodyPr/>
        <a:lstStyle/>
        <a:p>
          <a:endParaRPr lang="en-US"/>
        </a:p>
      </dgm:t>
    </dgm:pt>
    <dgm:pt modelId="{DC098D58-4F05-478C-BB46-5F7C5D721EA3}" type="sibTrans" cxnId="{CD6F3E6B-BBD5-4D4A-A0C4-79EB829ECB0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496B198-756D-4A0C-AD36-2E41B52F81E2}">
      <dgm:prSet phldrT="[Text]" custT="1"/>
      <dgm:spPr/>
      <dgm:t>
        <a:bodyPr/>
        <a:lstStyle/>
        <a:p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Sử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nghĩa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09B477DE-9597-4D1C-B553-7DEFF36C7CC4}" type="parTrans" cxnId="{15392638-E775-42AB-839F-2DB2E79AC658}">
      <dgm:prSet/>
      <dgm:spPr/>
      <dgm:t>
        <a:bodyPr/>
        <a:lstStyle/>
        <a:p>
          <a:endParaRPr lang="en-US"/>
        </a:p>
      </dgm:t>
    </dgm:pt>
    <dgm:pt modelId="{35A0F07A-A2D8-4557-ACE1-5B3B0AC0896D}" type="sibTrans" cxnId="{15392638-E775-42AB-839F-2DB2E79AC65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ED94998-F336-4C99-AAF2-98C093185231}">
      <dgm:prSet phldrT="[Text]" custT="1"/>
      <dgm:spPr/>
      <dgm:t>
        <a:bodyPr/>
        <a:lstStyle/>
        <a:p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Sử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ngữ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pháp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từ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853D56B7-EFD1-48E5-BCF2-E26E513E9482}" type="parTrans" cxnId="{BA464F3F-CEDF-414F-BEB3-B88432E91E78}">
      <dgm:prSet/>
      <dgm:spPr/>
      <dgm:t>
        <a:bodyPr/>
        <a:lstStyle/>
        <a:p>
          <a:endParaRPr lang="en-US"/>
        </a:p>
      </dgm:t>
    </dgm:pt>
    <dgm:pt modelId="{1F90BA77-36D7-4F8A-93F4-BF4774CEA73B}" type="sibTrans" cxnId="{BA464F3F-CEDF-414F-BEB3-B88432E91E7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9EB3165-C80C-4A97-8587-3BBE81964EDD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Sử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sắc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thái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biểu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huống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giao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tiếp</a:t>
          </a:r>
          <a:endParaRPr lang="en-US" sz="2600" dirty="0">
            <a:latin typeface="Times New Roman" pitchFamily="18" charset="0"/>
            <a:cs typeface="Times New Roman" pitchFamily="18" charset="0"/>
          </a:endParaRPr>
        </a:p>
      </dgm:t>
    </dgm:pt>
    <dgm:pt modelId="{77312DFB-AD93-47F1-B629-5C40111A60BB}" type="parTrans" cxnId="{572AFF97-888B-4982-86D7-2E51B3863DC1}">
      <dgm:prSet/>
      <dgm:spPr/>
      <dgm:t>
        <a:bodyPr/>
        <a:lstStyle/>
        <a:p>
          <a:endParaRPr lang="en-US"/>
        </a:p>
      </dgm:t>
    </dgm:pt>
    <dgm:pt modelId="{DE82375D-AA42-4D29-91EE-AEAEFF1FE8E1}" type="sibTrans" cxnId="{572AFF97-888B-4982-86D7-2E51B3863DC1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4A1D01-89F1-4603-9DD6-85EFE0AB3FD1}">
      <dgm:prSet phldrT="[Text]" custT="1"/>
      <dgm:spPr/>
      <dgm:t>
        <a:bodyPr/>
        <a:lstStyle/>
        <a:p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lạm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địa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Hán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Việt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CB05C628-9DC5-405E-9515-01FC8BDDE786}" type="parTrans" cxnId="{E92C2194-F290-45AC-AC2E-B7F393D6775A}">
      <dgm:prSet/>
      <dgm:spPr/>
      <dgm:t>
        <a:bodyPr/>
        <a:lstStyle/>
        <a:p>
          <a:endParaRPr lang="en-US"/>
        </a:p>
      </dgm:t>
    </dgm:pt>
    <dgm:pt modelId="{F920D910-AFE9-4AFA-92F9-56E33A0D8170}" type="sibTrans" cxnId="{E92C2194-F290-45AC-AC2E-B7F393D6775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D2E4439-4CAD-4DE4-80DE-11F36D9AB541}" type="pres">
      <dgm:prSet presAssocID="{78413C65-0957-43AF-9EB1-51A645FFBD8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149D3-5536-49F2-85B6-183E7D042D1E}" type="pres">
      <dgm:prSet presAssocID="{D73A0DEA-2A0F-43DA-9971-891009094BB4}" presName="centerShape" presStyleLbl="node0" presStyleIdx="0" presStyleCnt="1" custScaleX="92787" custScaleY="83736"/>
      <dgm:spPr/>
      <dgm:t>
        <a:bodyPr/>
        <a:lstStyle/>
        <a:p>
          <a:endParaRPr lang="en-US"/>
        </a:p>
      </dgm:t>
    </dgm:pt>
    <dgm:pt modelId="{6B145E57-A21D-4B09-BBFC-0E34F260C4F0}" type="pres">
      <dgm:prSet presAssocID="{486335F1-20C8-47E3-9747-14E60F91CD61}" presName="node" presStyleLbl="node1" presStyleIdx="0" presStyleCnt="5" custScaleX="130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689C2-74D8-4470-8556-C75301AA735B}" type="pres">
      <dgm:prSet presAssocID="{486335F1-20C8-47E3-9747-14E60F91CD61}" presName="dummy" presStyleCnt="0"/>
      <dgm:spPr/>
    </dgm:pt>
    <dgm:pt modelId="{B6399E5D-F732-42FB-8CCB-E6E7814A0267}" type="pres">
      <dgm:prSet presAssocID="{DC098D58-4F05-478C-BB46-5F7C5D721EA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EBA85EF-8F96-41D7-9BBB-96CF80F4CAE8}" type="pres">
      <dgm:prSet presAssocID="{2496B198-756D-4A0C-AD36-2E41B52F81E2}" presName="node" presStyleLbl="node1" presStyleIdx="1" presStyleCnt="5" custScaleX="130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41A4A-E2A6-4BC4-B769-FA5DC69B230F}" type="pres">
      <dgm:prSet presAssocID="{2496B198-756D-4A0C-AD36-2E41B52F81E2}" presName="dummy" presStyleCnt="0"/>
      <dgm:spPr/>
    </dgm:pt>
    <dgm:pt modelId="{8F52A09E-D653-4B79-8465-4417E4092741}" type="pres">
      <dgm:prSet presAssocID="{35A0F07A-A2D8-4557-ACE1-5B3B0AC0896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2358913-796E-48F6-BB59-107D7AC0A8FA}" type="pres">
      <dgm:prSet presAssocID="{1ED94998-F336-4C99-AAF2-98C093185231}" presName="node" presStyleLbl="node1" presStyleIdx="2" presStyleCnt="5" custScaleX="138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F4A5C-649F-4A10-95C6-71EDA2FA084A}" type="pres">
      <dgm:prSet presAssocID="{1ED94998-F336-4C99-AAF2-98C093185231}" presName="dummy" presStyleCnt="0"/>
      <dgm:spPr/>
    </dgm:pt>
    <dgm:pt modelId="{86754F5D-C487-4E86-9AD7-EA02F75BEEB2}" type="pres">
      <dgm:prSet presAssocID="{1F90BA77-36D7-4F8A-93F4-BF4774CEA73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3CF74FB-2E6F-42F6-AEE6-919E81BD861E}" type="pres">
      <dgm:prSet presAssocID="{19EB3165-C80C-4A97-8587-3BBE81964EDD}" presName="node" presStyleLbl="node1" presStyleIdx="3" presStyleCnt="5" custScaleX="164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EA968-5B5E-43C4-BB29-AB2A0B2ADE8A}" type="pres">
      <dgm:prSet presAssocID="{19EB3165-C80C-4A97-8587-3BBE81964EDD}" presName="dummy" presStyleCnt="0"/>
      <dgm:spPr/>
    </dgm:pt>
    <dgm:pt modelId="{F9A3E55A-4BD8-4831-A0E8-16FC368696AE}" type="pres">
      <dgm:prSet presAssocID="{DE82375D-AA42-4D29-91EE-AEAEFF1FE8E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EAD9343-6F5D-49F0-BEDE-8B7AD1498EF1}" type="pres">
      <dgm:prSet presAssocID="{114A1D01-89F1-4603-9DD6-85EFE0AB3FD1}" presName="node" presStyleLbl="node1" presStyleIdx="4" presStyleCnt="5" custScaleX="141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10730-F4C1-42B3-9F62-B689C0DDECB9}" type="pres">
      <dgm:prSet presAssocID="{114A1D01-89F1-4603-9DD6-85EFE0AB3FD1}" presName="dummy" presStyleCnt="0"/>
      <dgm:spPr/>
    </dgm:pt>
    <dgm:pt modelId="{48EF4E1A-A691-40CD-A838-17E39313BE07}" type="pres">
      <dgm:prSet presAssocID="{F920D910-AFE9-4AFA-92F9-56E33A0D8170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72AFF97-888B-4982-86D7-2E51B3863DC1}" srcId="{D73A0DEA-2A0F-43DA-9971-891009094BB4}" destId="{19EB3165-C80C-4A97-8587-3BBE81964EDD}" srcOrd="3" destOrd="0" parTransId="{77312DFB-AD93-47F1-B629-5C40111A60BB}" sibTransId="{DE82375D-AA42-4D29-91EE-AEAEFF1FE8E1}"/>
    <dgm:cxn modelId="{A94F607A-817B-4FD5-9176-B07E1C5DCEAB}" srcId="{78413C65-0957-43AF-9EB1-51A645FFBD87}" destId="{D73A0DEA-2A0F-43DA-9971-891009094BB4}" srcOrd="0" destOrd="0" parTransId="{96D6179E-BCEC-4DD9-8C87-09DEDF40447A}" sibTransId="{D975B5D4-7713-4709-A892-5302C6330F40}"/>
    <dgm:cxn modelId="{F3EBDB59-9E9C-4D92-B104-E0DB4CD723D4}" type="presOf" srcId="{1ED94998-F336-4C99-AAF2-98C093185231}" destId="{E2358913-796E-48F6-BB59-107D7AC0A8FA}" srcOrd="0" destOrd="0" presId="urn:microsoft.com/office/officeart/2005/8/layout/radial6"/>
    <dgm:cxn modelId="{470C188C-2FBA-475B-991D-5CED9D158ABC}" type="presOf" srcId="{35A0F07A-A2D8-4557-ACE1-5B3B0AC0896D}" destId="{8F52A09E-D653-4B79-8465-4417E4092741}" srcOrd="0" destOrd="0" presId="urn:microsoft.com/office/officeart/2005/8/layout/radial6"/>
    <dgm:cxn modelId="{F70A9065-A947-49B5-B954-B15BAC1474CF}" type="presOf" srcId="{486335F1-20C8-47E3-9747-14E60F91CD61}" destId="{6B145E57-A21D-4B09-BBFC-0E34F260C4F0}" srcOrd="0" destOrd="0" presId="urn:microsoft.com/office/officeart/2005/8/layout/radial6"/>
    <dgm:cxn modelId="{12F06B44-8D25-4F2D-85A5-9902CCB5E078}" type="presOf" srcId="{D73A0DEA-2A0F-43DA-9971-891009094BB4}" destId="{C42149D3-5536-49F2-85B6-183E7D042D1E}" srcOrd="0" destOrd="0" presId="urn:microsoft.com/office/officeart/2005/8/layout/radial6"/>
    <dgm:cxn modelId="{BA464F3F-CEDF-414F-BEB3-B88432E91E78}" srcId="{D73A0DEA-2A0F-43DA-9971-891009094BB4}" destId="{1ED94998-F336-4C99-AAF2-98C093185231}" srcOrd="2" destOrd="0" parTransId="{853D56B7-EFD1-48E5-BCF2-E26E513E9482}" sibTransId="{1F90BA77-36D7-4F8A-93F4-BF4774CEA73B}"/>
    <dgm:cxn modelId="{CD6F3E6B-BBD5-4D4A-A0C4-79EB829ECB0B}" srcId="{D73A0DEA-2A0F-43DA-9971-891009094BB4}" destId="{486335F1-20C8-47E3-9747-14E60F91CD61}" srcOrd="0" destOrd="0" parTransId="{A5D9DAC1-0359-4330-881F-47D0B6F69FCD}" sibTransId="{DC098D58-4F05-478C-BB46-5F7C5D721EA3}"/>
    <dgm:cxn modelId="{23DCF048-BA15-44B1-A960-99EF3C1B8E31}" type="presOf" srcId="{1F90BA77-36D7-4F8A-93F4-BF4774CEA73B}" destId="{86754F5D-C487-4E86-9AD7-EA02F75BEEB2}" srcOrd="0" destOrd="0" presId="urn:microsoft.com/office/officeart/2005/8/layout/radial6"/>
    <dgm:cxn modelId="{FDC86775-3619-4DC7-B609-C90D54C72658}" type="presOf" srcId="{19EB3165-C80C-4A97-8587-3BBE81964EDD}" destId="{83CF74FB-2E6F-42F6-AEE6-919E81BD861E}" srcOrd="0" destOrd="0" presId="urn:microsoft.com/office/officeart/2005/8/layout/radial6"/>
    <dgm:cxn modelId="{DE398233-D37C-48D0-9BA9-1C31AAD72417}" type="presOf" srcId="{114A1D01-89F1-4603-9DD6-85EFE0AB3FD1}" destId="{CEAD9343-6F5D-49F0-BEDE-8B7AD1498EF1}" srcOrd="0" destOrd="0" presId="urn:microsoft.com/office/officeart/2005/8/layout/radial6"/>
    <dgm:cxn modelId="{8124B029-20EF-47E7-AA55-20EAF4C91DCA}" type="presOf" srcId="{F920D910-AFE9-4AFA-92F9-56E33A0D8170}" destId="{48EF4E1A-A691-40CD-A838-17E39313BE07}" srcOrd="0" destOrd="0" presId="urn:microsoft.com/office/officeart/2005/8/layout/radial6"/>
    <dgm:cxn modelId="{E92C2194-F290-45AC-AC2E-B7F393D6775A}" srcId="{D73A0DEA-2A0F-43DA-9971-891009094BB4}" destId="{114A1D01-89F1-4603-9DD6-85EFE0AB3FD1}" srcOrd="4" destOrd="0" parTransId="{CB05C628-9DC5-405E-9515-01FC8BDDE786}" sibTransId="{F920D910-AFE9-4AFA-92F9-56E33A0D8170}"/>
    <dgm:cxn modelId="{924DB6A3-22DF-4602-8DC1-6DB6A85C8740}" type="presOf" srcId="{DE82375D-AA42-4D29-91EE-AEAEFF1FE8E1}" destId="{F9A3E55A-4BD8-4831-A0E8-16FC368696AE}" srcOrd="0" destOrd="0" presId="urn:microsoft.com/office/officeart/2005/8/layout/radial6"/>
    <dgm:cxn modelId="{71215B38-C316-4645-BFE6-BE951F4B1AEE}" type="presOf" srcId="{78413C65-0957-43AF-9EB1-51A645FFBD87}" destId="{8D2E4439-4CAD-4DE4-80DE-11F36D9AB541}" srcOrd="0" destOrd="0" presId="urn:microsoft.com/office/officeart/2005/8/layout/radial6"/>
    <dgm:cxn modelId="{803C4B4E-EAA1-4757-91D3-72D2D8F570F2}" type="presOf" srcId="{2496B198-756D-4A0C-AD36-2E41B52F81E2}" destId="{9EBA85EF-8F96-41D7-9BBB-96CF80F4CAE8}" srcOrd="0" destOrd="0" presId="urn:microsoft.com/office/officeart/2005/8/layout/radial6"/>
    <dgm:cxn modelId="{15392638-E775-42AB-839F-2DB2E79AC658}" srcId="{D73A0DEA-2A0F-43DA-9971-891009094BB4}" destId="{2496B198-756D-4A0C-AD36-2E41B52F81E2}" srcOrd="1" destOrd="0" parTransId="{09B477DE-9597-4D1C-B553-7DEFF36C7CC4}" sibTransId="{35A0F07A-A2D8-4557-ACE1-5B3B0AC0896D}"/>
    <dgm:cxn modelId="{3BC2069F-07DB-46C2-88EC-3B3BAD0C4389}" type="presOf" srcId="{DC098D58-4F05-478C-BB46-5F7C5D721EA3}" destId="{B6399E5D-F732-42FB-8CCB-E6E7814A0267}" srcOrd="0" destOrd="0" presId="urn:microsoft.com/office/officeart/2005/8/layout/radial6"/>
    <dgm:cxn modelId="{B165AB31-5A55-4A93-84C3-A4305180DF8B}" type="presParOf" srcId="{8D2E4439-4CAD-4DE4-80DE-11F36D9AB541}" destId="{C42149D3-5536-49F2-85B6-183E7D042D1E}" srcOrd="0" destOrd="0" presId="urn:microsoft.com/office/officeart/2005/8/layout/radial6"/>
    <dgm:cxn modelId="{4B0EA67A-2226-416B-B839-4B32B854F404}" type="presParOf" srcId="{8D2E4439-4CAD-4DE4-80DE-11F36D9AB541}" destId="{6B145E57-A21D-4B09-BBFC-0E34F260C4F0}" srcOrd="1" destOrd="0" presId="urn:microsoft.com/office/officeart/2005/8/layout/radial6"/>
    <dgm:cxn modelId="{175D3BC3-EDAA-4B23-BADC-9F0EADAAE96B}" type="presParOf" srcId="{8D2E4439-4CAD-4DE4-80DE-11F36D9AB541}" destId="{594689C2-74D8-4470-8556-C75301AA735B}" srcOrd="2" destOrd="0" presId="urn:microsoft.com/office/officeart/2005/8/layout/radial6"/>
    <dgm:cxn modelId="{B3E8465B-5080-4CF1-A144-F0B53E2D2F0B}" type="presParOf" srcId="{8D2E4439-4CAD-4DE4-80DE-11F36D9AB541}" destId="{B6399E5D-F732-42FB-8CCB-E6E7814A0267}" srcOrd="3" destOrd="0" presId="urn:microsoft.com/office/officeart/2005/8/layout/radial6"/>
    <dgm:cxn modelId="{CEF8FFCD-DEA1-406B-985E-FB8762FA27E7}" type="presParOf" srcId="{8D2E4439-4CAD-4DE4-80DE-11F36D9AB541}" destId="{9EBA85EF-8F96-41D7-9BBB-96CF80F4CAE8}" srcOrd="4" destOrd="0" presId="urn:microsoft.com/office/officeart/2005/8/layout/radial6"/>
    <dgm:cxn modelId="{3698F676-1144-4FF3-B0E7-DA1F15CB3BBD}" type="presParOf" srcId="{8D2E4439-4CAD-4DE4-80DE-11F36D9AB541}" destId="{FA441A4A-E2A6-4BC4-B769-FA5DC69B230F}" srcOrd="5" destOrd="0" presId="urn:microsoft.com/office/officeart/2005/8/layout/radial6"/>
    <dgm:cxn modelId="{23C27CC8-99B2-4F04-9182-F90EB1356AA3}" type="presParOf" srcId="{8D2E4439-4CAD-4DE4-80DE-11F36D9AB541}" destId="{8F52A09E-D653-4B79-8465-4417E4092741}" srcOrd="6" destOrd="0" presId="urn:microsoft.com/office/officeart/2005/8/layout/radial6"/>
    <dgm:cxn modelId="{48086078-8367-4088-95DC-F5DFE06963B3}" type="presParOf" srcId="{8D2E4439-4CAD-4DE4-80DE-11F36D9AB541}" destId="{E2358913-796E-48F6-BB59-107D7AC0A8FA}" srcOrd="7" destOrd="0" presId="urn:microsoft.com/office/officeart/2005/8/layout/radial6"/>
    <dgm:cxn modelId="{CC34389A-4629-4DEF-976E-31A0088D28C1}" type="presParOf" srcId="{8D2E4439-4CAD-4DE4-80DE-11F36D9AB541}" destId="{C00F4A5C-649F-4A10-95C6-71EDA2FA084A}" srcOrd="8" destOrd="0" presId="urn:microsoft.com/office/officeart/2005/8/layout/radial6"/>
    <dgm:cxn modelId="{3652A170-B6B7-4CB5-BAF5-44196EBA18E1}" type="presParOf" srcId="{8D2E4439-4CAD-4DE4-80DE-11F36D9AB541}" destId="{86754F5D-C487-4E86-9AD7-EA02F75BEEB2}" srcOrd="9" destOrd="0" presId="urn:microsoft.com/office/officeart/2005/8/layout/radial6"/>
    <dgm:cxn modelId="{696B976C-18F6-4A5F-A67E-36477D5279F4}" type="presParOf" srcId="{8D2E4439-4CAD-4DE4-80DE-11F36D9AB541}" destId="{83CF74FB-2E6F-42F6-AEE6-919E81BD861E}" srcOrd="10" destOrd="0" presId="urn:microsoft.com/office/officeart/2005/8/layout/radial6"/>
    <dgm:cxn modelId="{7485F187-0786-4F03-8DE0-7E9DA456830A}" type="presParOf" srcId="{8D2E4439-4CAD-4DE4-80DE-11F36D9AB541}" destId="{AF2EA968-5B5E-43C4-BB29-AB2A0B2ADE8A}" srcOrd="11" destOrd="0" presId="urn:microsoft.com/office/officeart/2005/8/layout/radial6"/>
    <dgm:cxn modelId="{F8E65C27-190D-46BE-83AB-134FD9E71D0E}" type="presParOf" srcId="{8D2E4439-4CAD-4DE4-80DE-11F36D9AB541}" destId="{F9A3E55A-4BD8-4831-A0E8-16FC368696AE}" srcOrd="12" destOrd="0" presId="urn:microsoft.com/office/officeart/2005/8/layout/radial6"/>
    <dgm:cxn modelId="{6A921ADD-9473-4102-9947-787E22371408}" type="presParOf" srcId="{8D2E4439-4CAD-4DE4-80DE-11F36D9AB541}" destId="{CEAD9343-6F5D-49F0-BEDE-8B7AD1498EF1}" srcOrd="13" destOrd="0" presId="urn:microsoft.com/office/officeart/2005/8/layout/radial6"/>
    <dgm:cxn modelId="{630A0CEB-3C39-46CC-B278-AAD4D7F64525}" type="presParOf" srcId="{8D2E4439-4CAD-4DE4-80DE-11F36D9AB541}" destId="{87810730-F4C1-42B3-9F62-B689C0DDECB9}" srcOrd="14" destOrd="0" presId="urn:microsoft.com/office/officeart/2005/8/layout/radial6"/>
    <dgm:cxn modelId="{D7D2CD41-B2B7-4019-A285-A46B475DEAD4}" type="presParOf" srcId="{8D2E4439-4CAD-4DE4-80DE-11F36D9AB541}" destId="{48EF4E1A-A691-40CD-A838-17E39313BE0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F4E1A-A691-40CD-A838-17E39313BE07}">
      <dsp:nvSpPr>
        <dsp:cNvPr id="0" name=""/>
        <dsp:cNvSpPr/>
      </dsp:nvSpPr>
      <dsp:spPr>
        <a:xfrm>
          <a:off x="3324729" y="846074"/>
          <a:ext cx="5642621" cy="5642621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3E55A-4BD8-4831-A0E8-16FC368696AE}">
      <dsp:nvSpPr>
        <dsp:cNvPr id="0" name=""/>
        <dsp:cNvSpPr/>
      </dsp:nvSpPr>
      <dsp:spPr>
        <a:xfrm>
          <a:off x="3324729" y="846074"/>
          <a:ext cx="5642621" cy="5642621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54F5D-C487-4E86-9AD7-EA02F75BEEB2}">
      <dsp:nvSpPr>
        <dsp:cNvPr id="0" name=""/>
        <dsp:cNvSpPr/>
      </dsp:nvSpPr>
      <dsp:spPr>
        <a:xfrm>
          <a:off x="3324729" y="846074"/>
          <a:ext cx="5642621" cy="5642621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2A09E-D653-4B79-8465-4417E4092741}">
      <dsp:nvSpPr>
        <dsp:cNvPr id="0" name=""/>
        <dsp:cNvSpPr/>
      </dsp:nvSpPr>
      <dsp:spPr>
        <a:xfrm>
          <a:off x="3324729" y="846074"/>
          <a:ext cx="5642621" cy="5642621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99E5D-F732-42FB-8CCB-E6E7814A0267}">
      <dsp:nvSpPr>
        <dsp:cNvPr id="0" name=""/>
        <dsp:cNvSpPr/>
      </dsp:nvSpPr>
      <dsp:spPr>
        <a:xfrm>
          <a:off x="3324729" y="846074"/>
          <a:ext cx="5642621" cy="5642621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149D3-5536-49F2-85B6-183E7D042D1E}">
      <dsp:nvSpPr>
        <dsp:cNvPr id="0" name=""/>
        <dsp:cNvSpPr/>
      </dsp:nvSpPr>
      <dsp:spPr>
        <a:xfrm>
          <a:off x="4940486" y="2579428"/>
          <a:ext cx="2411106" cy="2175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Khi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sử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cần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chú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ý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93584" y="2898083"/>
        <a:ext cx="1704910" cy="1538602"/>
      </dsp:txXfrm>
    </dsp:sp>
    <dsp:sp modelId="{6B145E57-A21D-4B09-BBFC-0E34F260C4F0}">
      <dsp:nvSpPr>
        <dsp:cNvPr id="0" name=""/>
        <dsp:cNvSpPr/>
      </dsp:nvSpPr>
      <dsp:spPr>
        <a:xfrm>
          <a:off x="4954709" y="2069"/>
          <a:ext cx="2382660" cy="18189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Sử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âm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tả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03641" y="268452"/>
        <a:ext cx="1684796" cy="1286211"/>
      </dsp:txXfrm>
    </dsp:sp>
    <dsp:sp modelId="{9EBA85EF-8F96-41D7-9BBB-96CF80F4CAE8}">
      <dsp:nvSpPr>
        <dsp:cNvPr id="0" name=""/>
        <dsp:cNvSpPr/>
      </dsp:nvSpPr>
      <dsp:spPr>
        <a:xfrm>
          <a:off x="7575657" y="1906299"/>
          <a:ext cx="2382660" cy="18189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Sử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nghĩa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24589" y="2172682"/>
        <a:ext cx="1684796" cy="1286211"/>
      </dsp:txXfrm>
    </dsp:sp>
    <dsp:sp modelId="{E2358913-796E-48F6-BB59-107D7AC0A8FA}">
      <dsp:nvSpPr>
        <dsp:cNvPr id="0" name=""/>
        <dsp:cNvSpPr/>
      </dsp:nvSpPr>
      <dsp:spPr>
        <a:xfrm>
          <a:off x="6510580" y="4987407"/>
          <a:ext cx="2510588" cy="18189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Sử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ngữ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pháp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từ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78247" y="5253790"/>
        <a:ext cx="1775254" cy="1286211"/>
      </dsp:txXfrm>
    </dsp:sp>
    <dsp:sp modelId="{83CF74FB-2E6F-42F6-AEE6-919E81BD861E}">
      <dsp:nvSpPr>
        <dsp:cNvPr id="0" name=""/>
        <dsp:cNvSpPr/>
      </dsp:nvSpPr>
      <dsp:spPr>
        <a:xfrm>
          <a:off x="3033743" y="4987407"/>
          <a:ext cx="2984923" cy="18189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Sử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đúng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sắc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thái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biểu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huống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giao</a:t>
          </a:r>
          <a:r>
            <a:rPr lang="en-US" sz="2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kern="1200" dirty="0" err="1" smtClean="0">
              <a:latin typeface="Times New Roman" pitchFamily="18" charset="0"/>
              <a:cs typeface="Times New Roman" pitchFamily="18" charset="0"/>
            </a:rPr>
            <a:t>tiếp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70875" y="5253790"/>
        <a:ext cx="2110659" cy="1286211"/>
      </dsp:txXfrm>
    </dsp:sp>
    <dsp:sp modelId="{CEAD9343-6F5D-49F0-BEDE-8B7AD1498EF1}">
      <dsp:nvSpPr>
        <dsp:cNvPr id="0" name=""/>
        <dsp:cNvSpPr/>
      </dsp:nvSpPr>
      <dsp:spPr>
        <a:xfrm>
          <a:off x="2233682" y="1906299"/>
          <a:ext cx="2582820" cy="181897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Không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lạm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địa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từ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Hán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Việt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1927" y="2172682"/>
        <a:ext cx="1826330" cy="1286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098CA-638F-4DC8-883C-A717CA540DF0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6DE89-EF32-4E43-9154-048F3AF3B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8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41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41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01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46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11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44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1CD97-E9EA-4E82-9539-BE60926ECBB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8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0059B-5318-48EE-B15A-4A9CC8016B68}" type="datetime1">
              <a:rPr lang="zh-CN" altLang="en-US"/>
              <a:pPr>
                <a:defRPr/>
              </a:pPr>
              <a:t>2021/11/17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B2CFA-FD71-4B54-9F99-A0E2BDBFB6F2}" type="slidenum">
              <a:rPr lang="zh-CN" altLang="en-US"/>
              <a:pPr>
                <a:defRPr/>
              </a:pPr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32.gif"/><Relationship Id="rId3" Type="http://schemas.openxmlformats.org/officeDocument/2006/relationships/slide" Target="slide26.xml"/><Relationship Id="rId7" Type="http://schemas.openxmlformats.org/officeDocument/2006/relationships/slide" Target="slide31.xml"/><Relationship Id="rId12" Type="http://schemas.openxmlformats.org/officeDocument/2006/relationships/slide" Target="slide35.xml"/><Relationship Id="rId2" Type="http://schemas.openxmlformats.org/officeDocument/2006/relationships/slide" Target="slide25.xml"/><Relationship Id="rId16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34.xml"/><Relationship Id="rId5" Type="http://schemas.openxmlformats.org/officeDocument/2006/relationships/slide" Target="slide30.xml"/><Relationship Id="rId15" Type="http://schemas.openxmlformats.org/officeDocument/2006/relationships/image" Target="../media/image34.gif"/><Relationship Id="rId10" Type="http://schemas.openxmlformats.org/officeDocument/2006/relationships/slide" Target="slide33.xml"/><Relationship Id="rId4" Type="http://schemas.openxmlformats.org/officeDocument/2006/relationships/slide" Target="slide29.xml"/><Relationship Id="rId9" Type="http://schemas.openxmlformats.org/officeDocument/2006/relationships/slide" Target="slide32.xml"/><Relationship Id="rId14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" y="-95250"/>
            <a:ext cx="2372183" cy="1935201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7" y="3810466"/>
            <a:ext cx="5484814" cy="3049122"/>
          </a:xfrm>
          <a:prstGeom prst="rect">
            <a:avLst/>
          </a:prstGeom>
        </p:spPr>
      </p:pic>
      <p:pic>
        <p:nvPicPr>
          <p:cNvPr id="7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822">
            <a:off x="9570489" y="160223"/>
            <a:ext cx="2670537" cy="1731447"/>
          </a:xfrm>
          <a:prstGeom prst="rect">
            <a:avLst/>
          </a:prstGeom>
        </p:spPr>
      </p:pic>
      <p:grpSp>
        <p:nvGrpSpPr>
          <p:cNvPr id="8" name="组合 31"/>
          <p:cNvGrpSpPr/>
          <p:nvPr/>
        </p:nvGrpSpPr>
        <p:grpSpPr>
          <a:xfrm>
            <a:off x="621358" y="853588"/>
            <a:ext cx="10956958" cy="5607085"/>
            <a:chOff x="799778" y="1310788"/>
            <a:chExt cx="10956958" cy="5607085"/>
          </a:xfrm>
        </p:grpSpPr>
        <p:sp>
          <p:nvSpPr>
            <p:cNvPr id="9" name="1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227414" y="1310788"/>
              <a:ext cx="6095740" cy="2462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0" i="1" dirty="0" err="1" smtClean="0">
                  <a:solidFill>
                    <a:srgbClr val="6DC1B5"/>
                  </a:solidFill>
                  <a:latin typeface="Times New Roman" pitchFamily="18" charset="0"/>
                  <a:ea typeface="MStiffHei PRC UltraBold" panose="00000500000000000000" pitchFamily="2" charset="-122"/>
                  <a:cs typeface="Times New Roman" pitchFamily="18" charset="0"/>
                </a:rPr>
                <a:t>Chuẩn</a:t>
              </a:r>
              <a:r>
                <a:rPr lang="en-US" altLang="zh-CN" sz="8000" i="1" dirty="0" smtClean="0">
                  <a:solidFill>
                    <a:srgbClr val="6DC1B5"/>
                  </a:solidFill>
                  <a:latin typeface="Times New Roman" pitchFamily="18" charset="0"/>
                  <a:ea typeface="MStiffHei PRC UltraBold" panose="000005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8000" i="1" dirty="0" err="1" smtClean="0">
                  <a:solidFill>
                    <a:srgbClr val="6DC1B5"/>
                  </a:solidFill>
                  <a:latin typeface="Times New Roman" pitchFamily="18" charset="0"/>
                  <a:ea typeface="MStiffHei PRC UltraBold" panose="00000500000000000000" pitchFamily="2" charset="-122"/>
                  <a:cs typeface="Times New Roman" pitchFamily="18" charset="0"/>
                </a:rPr>
                <a:t>mực</a:t>
              </a:r>
              <a:r>
                <a:rPr lang="en-US" altLang="zh-CN" sz="8000" i="1" dirty="0" smtClean="0">
                  <a:solidFill>
                    <a:srgbClr val="6DC1B5"/>
                  </a:solidFill>
                  <a:latin typeface="Times New Roman" pitchFamily="18" charset="0"/>
                  <a:ea typeface="MStiffHei PRC UltraBold" panose="00000500000000000000" pitchFamily="2" charset="-122"/>
                  <a:cs typeface="Times New Roman" pitchFamily="18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8000" i="1" dirty="0" err="1" smtClean="0">
                  <a:solidFill>
                    <a:srgbClr val="6DC1B5"/>
                  </a:solidFill>
                  <a:latin typeface="Times New Roman" pitchFamily="18" charset="0"/>
                  <a:ea typeface="MStiffHei PRC UltraBold" panose="00000500000000000000" pitchFamily="2" charset="-122"/>
                  <a:cs typeface="Times New Roman" pitchFamily="18" charset="0"/>
                </a:rPr>
                <a:t>sử</a:t>
              </a:r>
              <a:r>
                <a:rPr lang="en-US" altLang="zh-CN" sz="8000" i="1" dirty="0" smtClean="0">
                  <a:solidFill>
                    <a:srgbClr val="6DC1B5"/>
                  </a:solidFill>
                  <a:latin typeface="Times New Roman" pitchFamily="18" charset="0"/>
                  <a:ea typeface="MStiffHei PRC UltraBold" panose="000005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8000" i="1" dirty="0" err="1" smtClean="0">
                  <a:solidFill>
                    <a:srgbClr val="6DC1B5"/>
                  </a:solidFill>
                  <a:latin typeface="Times New Roman" pitchFamily="18" charset="0"/>
                  <a:ea typeface="MStiffHei PRC UltraBold" panose="00000500000000000000" pitchFamily="2" charset="-122"/>
                  <a:cs typeface="Times New Roman" pitchFamily="18" charset="0"/>
                </a:rPr>
                <a:t>dụng</a:t>
              </a:r>
              <a:r>
                <a:rPr lang="en-US" altLang="zh-CN" sz="8000" i="1" dirty="0" smtClean="0">
                  <a:solidFill>
                    <a:srgbClr val="6DC1B5"/>
                  </a:solidFill>
                  <a:latin typeface="Times New Roman" pitchFamily="18" charset="0"/>
                  <a:ea typeface="MStiffHei PRC UltraBold" panose="000005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8000" i="1" dirty="0" err="1" smtClean="0">
                  <a:solidFill>
                    <a:srgbClr val="6DC1B5"/>
                  </a:solidFill>
                  <a:latin typeface="Times New Roman" pitchFamily="18" charset="0"/>
                  <a:ea typeface="MStiffHei PRC UltraBold" panose="00000500000000000000" pitchFamily="2" charset="-122"/>
                  <a:cs typeface="Times New Roman" pitchFamily="18" charset="0"/>
                </a:rPr>
                <a:t>từ</a:t>
              </a:r>
              <a:endParaRPr lang="en-US" altLang="zh-CN" sz="8000" i="1" dirty="0">
                <a:solidFill>
                  <a:srgbClr val="6DC1B5"/>
                </a:solidFill>
                <a:latin typeface="Times New Roman" pitchFamily="18" charset="0"/>
                <a:ea typeface="MStiffHei PRC UltraBold" panose="00000500000000000000" pitchFamily="2" charset="-122"/>
                <a:cs typeface="Times New Roman" pitchFamily="18" charset="0"/>
              </a:endParaRPr>
            </a:p>
          </p:txBody>
        </p:sp>
        <p:pic>
          <p:nvPicPr>
            <p:cNvPr id="11" name="图片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778" y="5235260"/>
              <a:ext cx="1069735" cy="1528192"/>
            </a:xfrm>
            <a:prstGeom prst="rect">
              <a:avLst/>
            </a:prstGeom>
          </p:spPr>
        </p:pic>
        <p:pic>
          <p:nvPicPr>
            <p:cNvPr id="12" name="图片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6530" y="5931729"/>
              <a:ext cx="1310206" cy="9861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-12699" y="4829710"/>
            <a:ext cx="12204700" cy="2041527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5603" name="文本框 21982"/>
          <p:cNvSpPr txBox="1">
            <a:spLocks noChangeArrowheads="1"/>
          </p:cNvSpPr>
          <p:nvPr/>
        </p:nvSpPr>
        <p:spPr bwMode="auto">
          <a:xfrm>
            <a:off x="7087502" y="1755775"/>
            <a:ext cx="1240078" cy="113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srgbClr val="FFFFFF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02</a:t>
            </a:r>
            <a:endParaRPr lang="zh-CN" altLang="en-US" sz="6600" dirty="0">
              <a:solidFill>
                <a:srgbClr val="FFFFFF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5604" name="文本框 546"/>
          <p:cNvSpPr txBox="1">
            <a:spLocks noChangeArrowheads="1"/>
          </p:cNvSpPr>
          <p:nvPr/>
        </p:nvSpPr>
        <p:spPr bwMode="auto">
          <a:xfrm>
            <a:off x="6067992" y="2728913"/>
            <a:ext cx="3505121" cy="80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 smtClean="0">
                <a:solidFill>
                  <a:srgbClr val="FFFFFF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rPr>
              <a:t>VỀ TỪ NGỮ</a:t>
            </a:r>
            <a:endParaRPr lang="zh-CN" altLang="en-US" sz="4400" dirty="0">
              <a:solidFill>
                <a:srgbClr val="FFFFFF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pic>
        <p:nvPicPr>
          <p:cNvPr id="25605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57" y="3111690"/>
            <a:ext cx="3171620" cy="34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6"/>
          <p:cNvGrpSpPr/>
          <p:nvPr/>
        </p:nvGrpSpPr>
        <p:grpSpPr>
          <a:xfrm>
            <a:off x="-6351" y="4544704"/>
            <a:ext cx="12204701" cy="2297422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pic>
        <p:nvPicPr>
          <p:cNvPr id="151" name="图片 219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751" y="227368"/>
            <a:ext cx="2554196" cy="17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文本框 21982"/>
          <p:cNvSpPr txBox="1">
            <a:spLocks noChangeArrowheads="1"/>
          </p:cNvSpPr>
          <p:nvPr/>
        </p:nvSpPr>
        <p:spPr bwMode="auto">
          <a:xfrm>
            <a:off x="4067037" y="438113"/>
            <a:ext cx="987695" cy="9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 smtClean="0">
                <a:solidFill>
                  <a:srgbClr val="FFFFF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II.</a:t>
            </a:r>
            <a:endParaRPr lang="zh-CN" altLang="en-US" sz="5400" dirty="0">
              <a:solidFill>
                <a:srgbClr val="FFFFFF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53" name="文本框 546"/>
          <p:cNvSpPr txBox="1">
            <a:spLocks noChangeArrowheads="1"/>
          </p:cNvSpPr>
          <p:nvPr/>
        </p:nvSpPr>
        <p:spPr bwMode="auto">
          <a:xfrm>
            <a:off x="4339987" y="1739287"/>
            <a:ext cx="7333397" cy="28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88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Sử</a:t>
            </a:r>
            <a:r>
              <a:rPr lang="en-US" altLang="zh-CN" sz="88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88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dụng</a:t>
            </a:r>
            <a:r>
              <a:rPr lang="en-US" altLang="zh-CN" sz="88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88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88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88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đúng</a:t>
            </a:r>
            <a:r>
              <a:rPr lang="en-US" altLang="zh-CN" sz="88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88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nghĩa</a:t>
            </a:r>
            <a:endParaRPr lang="zh-CN" altLang="en-US" sz="8800" i="1" dirty="0">
              <a:solidFill>
                <a:srgbClr val="FF0000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677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Ã¬nh áº£nh cÃ³ liÃ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9118" y="1"/>
            <a:ext cx="3357348" cy="193981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966879" y="2333685"/>
            <a:ext cx="105108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ìm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lỗi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sai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sửa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a,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b,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tực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c, Con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lương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9408" y="593979"/>
            <a:ext cx="3825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281684" y="3783065"/>
            <a:ext cx="1477358" cy="1499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9738" y="5934086"/>
            <a:ext cx="641445" cy="13648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284074" y="4494247"/>
            <a:ext cx="1152751" cy="8449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Flowchart: Preparation 11"/>
          <p:cNvSpPr/>
          <p:nvPr/>
        </p:nvSpPr>
        <p:spPr>
          <a:xfrm>
            <a:off x="5104264" y="3169602"/>
            <a:ext cx="2224584" cy="665420"/>
          </a:xfrm>
          <a:prstGeom prst="flowChartPrepa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Preparation 13"/>
          <p:cNvSpPr/>
          <p:nvPr/>
        </p:nvSpPr>
        <p:spPr>
          <a:xfrm>
            <a:off x="3971498" y="5459104"/>
            <a:ext cx="914401" cy="580030"/>
          </a:xfrm>
          <a:prstGeom prst="flowChartPrepa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Preparation 14"/>
          <p:cNvSpPr/>
          <p:nvPr/>
        </p:nvSpPr>
        <p:spPr>
          <a:xfrm>
            <a:off x="10304060" y="3827385"/>
            <a:ext cx="1505803" cy="935684"/>
          </a:xfrm>
          <a:prstGeom prst="flowChartPrepa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22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: 00</a:t>
            </a:r>
          </a:p>
        </p:txBody>
      </p:sp>
      <p:sp>
        <p:nvSpPr>
          <p:cNvPr id="23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59</a:t>
            </a:r>
          </a:p>
        </p:txBody>
      </p:sp>
      <p:sp>
        <p:nvSpPr>
          <p:cNvPr id="24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58</a:t>
            </a:r>
          </a:p>
        </p:txBody>
      </p:sp>
      <p:sp>
        <p:nvSpPr>
          <p:cNvPr id="25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57</a:t>
            </a:r>
          </a:p>
        </p:txBody>
      </p:sp>
      <p:sp>
        <p:nvSpPr>
          <p:cNvPr id="26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56</a:t>
            </a:r>
          </a:p>
        </p:txBody>
      </p:sp>
      <p:sp>
        <p:nvSpPr>
          <p:cNvPr id="27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55</a:t>
            </a:r>
          </a:p>
        </p:txBody>
      </p:sp>
      <p:sp>
        <p:nvSpPr>
          <p:cNvPr id="28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54</a:t>
            </a:r>
          </a:p>
        </p:txBody>
      </p:sp>
      <p:sp>
        <p:nvSpPr>
          <p:cNvPr id="29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53</a:t>
            </a:r>
          </a:p>
        </p:txBody>
      </p:sp>
      <p:sp>
        <p:nvSpPr>
          <p:cNvPr id="30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52</a:t>
            </a:r>
          </a:p>
        </p:txBody>
      </p:sp>
      <p:sp>
        <p:nvSpPr>
          <p:cNvPr id="31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51</a:t>
            </a:r>
          </a:p>
        </p:txBody>
      </p:sp>
      <p:sp>
        <p:nvSpPr>
          <p:cNvPr id="32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50</a:t>
            </a:r>
          </a:p>
        </p:txBody>
      </p:sp>
      <p:sp>
        <p:nvSpPr>
          <p:cNvPr id="33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49</a:t>
            </a:r>
          </a:p>
        </p:txBody>
      </p:sp>
      <p:sp>
        <p:nvSpPr>
          <p:cNvPr id="34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48</a:t>
            </a:r>
          </a:p>
        </p:txBody>
      </p:sp>
      <p:sp>
        <p:nvSpPr>
          <p:cNvPr id="35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47</a:t>
            </a:r>
          </a:p>
        </p:txBody>
      </p:sp>
      <p:sp>
        <p:nvSpPr>
          <p:cNvPr id="36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46</a:t>
            </a:r>
          </a:p>
        </p:txBody>
      </p:sp>
      <p:sp>
        <p:nvSpPr>
          <p:cNvPr id="37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45</a:t>
            </a:r>
          </a:p>
        </p:txBody>
      </p:sp>
      <p:sp>
        <p:nvSpPr>
          <p:cNvPr id="38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44</a:t>
            </a:r>
          </a:p>
        </p:txBody>
      </p:sp>
      <p:sp>
        <p:nvSpPr>
          <p:cNvPr id="39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43</a:t>
            </a:r>
          </a:p>
        </p:txBody>
      </p:sp>
      <p:sp>
        <p:nvSpPr>
          <p:cNvPr id="40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42</a:t>
            </a:r>
          </a:p>
        </p:txBody>
      </p:sp>
      <p:sp>
        <p:nvSpPr>
          <p:cNvPr id="41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41</a:t>
            </a:r>
          </a:p>
        </p:txBody>
      </p:sp>
      <p:sp>
        <p:nvSpPr>
          <p:cNvPr id="42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40</a:t>
            </a:r>
          </a:p>
        </p:txBody>
      </p:sp>
      <p:sp>
        <p:nvSpPr>
          <p:cNvPr id="43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39</a:t>
            </a:r>
          </a:p>
        </p:txBody>
      </p:sp>
      <p:sp>
        <p:nvSpPr>
          <p:cNvPr id="44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38</a:t>
            </a:r>
          </a:p>
        </p:txBody>
      </p:sp>
      <p:sp>
        <p:nvSpPr>
          <p:cNvPr id="45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37</a:t>
            </a:r>
          </a:p>
        </p:txBody>
      </p:sp>
      <p:sp>
        <p:nvSpPr>
          <p:cNvPr id="46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36</a:t>
            </a:r>
          </a:p>
        </p:txBody>
      </p:sp>
      <p:sp>
        <p:nvSpPr>
          <p:cNvPr id="47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35</a:t>
            </a:r>
          </a:p>
        </p:txBody>
      </p:sp>
      <p:sp>
        <p:nvSpPr>
          <p:cNvPr id="48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34</a:t>
            </a:r>
          </a:p>
        </p:txBody>
      </p:sp>
      <p:sp>
        <p:nvSpPr>
          <p:cNvPr id="49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33</a:t>
            </a:r>
          </a:p>
        </p:txBody>
      </p:sp>
      <p:sp>
        <p:nvSpPr>
          <p:cNvPr id="50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32</a:t>
            </a:r>
          </a:p>
        </p:txBody>
      </p:sp>
      <p:sp>
        <p:nvSpPr>
          <p:cNvPr id="51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31</a:t>
            </a:r>
          </a:p>
        </p:txBody>
      </p:sp>
      <p:sp>
        <p:nvSpPr>
          <p:cNvPr id="52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30</a:t>
            </a:r>
          </a:p>
        </p:txBody>
      </p:sp>
      <p:sp>
        <p:nvSpPr>
          <p:cNvPr id="53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29</a:t>
            </a:r>
          </a:p>
        </p:txBody>
      </p:sp>
      <p:sp>
        <p:nvSpPr>
          <p:cNvPr id="54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28</a:t>
            </a:r>
          </a:p>
        </p:txBody>
      </p:sp>
      <p:sp>
        <p:nvSpPr>
          <p:cNvPr id="55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27</a:t>
            </a:r>
          </a:p>
        </p:txBody>
      </p:sp>
      <p:sp>
        <p:nvSpPr>
          <p:cNvPr id="56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26</a:t>
            </a:r>
          </a:p>
        </p:txBody>
      </p:sp>
      <p:sp>
        <p:nvSpPr>
          <p:cNvPr id="57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25</a:t>
            </a:r>
          </a:p>
        </p:txBody>
      </p:sp>
      <p:sp>
        <p:nvSpPr>
          <p:cNvPr id="58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24</a:t>
            </a:r>
          </a:p>
        </p:txBody>
      </p:sp>
      <p:sp>
        <p:nvSpPr>
          <p:cNvPr id="59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23</a:t>
            </a:r>
          </a:p>
        </p:txBody>
      </p:sp>
      <p:sp>
        <p:nvSpPr>
          <p:cNvPr id="60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22</a:t>
            </a:r>
          </a:p>
        </p:txBody>
      </p:sp>
      <p:sp>
        <p:nvSpPr>
          <p:cNvPr id="61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21</a:t>
            </a:r>
          </a:p>
        </p:txBody>
      </p:sp>
      <p:sp>
        <p:nvSpPr>
          <p:cNvPr id="62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20</a:t>
            </a:r>
          </a:p>
        </p:txBody>
      </p:sp>
      <p:sp>
        <p:nvSpPr>
          <p:cNvPr id="63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19</a:t>
            </a:r>
          </a:p>
        </p:txBody>
      </p:sp>
      <p:sp>
        <p:nvSpPr>
          <p:cNvPr id="64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18</a:t>
            </a:r>
          </a:p>
        </p:txBody>
      </p:sp>
      <p:sp>
        <p:nvSpPr>
          <p:cNvPr id="65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17</a:t>
            </a:r>
          </a:p>
        </p:txBody>
      </p:sp>
      <p:sp>
        <p:nvSpPr>
          <p:cNvPr id="66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16</a:t>
            </a:r>
          </a:p>
        </p:txBody>
      </p:sp>
      <p:sp>
        <p:nvSpPr>
          <p:cNvPr id="67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15</a:t>
            </a:r>
          </a:p>
        </p:txBody>
      </p:sp>
      <p:sp>
        <p:nvSpPr>
          <p:cNvPr id="68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14</a:t>
            </a:r>
          </a:p>
        </p:txBody>
      </p:sp>
      <p:sp>
        <p:nvSpPr>
          <p:cNvPr id="69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13</a:t>
            </a:r>
          </a:p>
        </p:txBody>
      </p:sp>
      <p:sp>
        <p:nvSpPr>
          <p:cNvPr id="70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12</a:t>
            </a:r>
          </a:p>
        </p:txBody>
      </p:sp>
      <p:sp>
        <p:nvSpPr>
          <p:cNvPr id="71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11</a:t>
            </a:r>
          </a:p>
        </p:txBody>
      </p:sp>
      <p:sp>
        <p:nvSpPr>
          <p:cNvPr id="72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10</a:t>
            </a:r>
          </a:p>
        </p:txBody>
      </p:sp>
      <p:sp>
        <p:nvSpPr>
          <p:cNvPr id="73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09</a:t>
            </a:r>
          </a:p>
        </p:txBody>
      </p:sp>
      <p:sp>
        <p:nvSpPr>
          <p:cNvPr id="74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08</a:t>
            </a:r>
          </a:p>
        </p:txBody>
      </p:sp>
      <p:sp>
        <p:nvSpPr>
          <p:cNvPr id="75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07</a:t>
            </a:r>
          </a:p>
        </p:txBody>
      </p:sp>
      <p:sp>
        <p:nvSpPr>
          <p:cNvPr id="76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06</a:t>
            </a:r>
          </a:p>
        </p:txBody>
      </p:sp>
      <p:sp>
        <p:nvSpPr>
          <p:cNvPr id="77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05</a:t>
            </a:r>
          </a:p>
        </p:txBody>
      </p:sp>
      <p:sp>
        <p:nvSpPr>
          <p:cNvPr id="78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04</a:t>
            </a:r>
          </a:p>
        </p:txBody>
      </p:sp>
      <p:sp>
        <p:nvSpPr>
          <p:cNvPr id="79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03</a:t>
            </a:r>
          </a:p>
        </p:txBody>
      </p:sp>
      <p:sp>
        <p:nvSpPr>
          <p:cNvPr id="80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02</a:t>
            </a:r>
          </a:p>
        </p:txBody>
      </p:sp>
      <p:sp>
        <p:nvSpPr>
          <p:cNvPr id="81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01</a:t>
            </a:r>
          </a:p>
        </p:txBody>
      </p:sp>
      <p:sp>
        <p:nvSpPr>
          <p:cNvPr id="82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: 00</a:t>
            </a:r>
          </a:p>
        </p:txBody>
      </p:sp>
      <p:sp>
        <p:nvSpPr>
          <p:cNvPr id="83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59</a:t>
            </a:r>
          </a:p>
        </p:txBody>
      </p:sp>
      <p:sp>
        <p:nvSpPr>
          <p:cNvPr id="84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58</a:t>
            </a:r>
          </a:p>
        </p:txBody>
      </p:sp>
      <p:sp>
        <p:nvSpPr>
          <p:cNvPr id="85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57</a:t>
            </a:r>
          </a:p>
        </p:txBody>
      </p:sp>
      <p:sp>
        <p:nvSpPr>
          <p:cNvPr id="86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56</a:t>
            </a:r>
          </a:p>
        </p:txBody>
      </p:sp>
      <p:sp>
        <p:nvSpPr>
          <p:cNvPr id="87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55</a:t>
            </a:r>
          </a:p>
        </p:txBody>
      </p:sp>
      <p:sp>
        <p:nvSpPr>
          <p:cNvPr id="88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54</a:t>
            </a:r>
          </a:p>
        </p:txBody>
      </p:sp>
      <p:sp>
        <p:nvSpPr>
          <p:cNvPr id="89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53</a:t>
            </a:r>
          </a:p>
        </p:txBody>
      </p:sp>
      <p:sp>
        <p:nvSpPr>
          <p:cNvPr id="90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52</a:t>
            </a:r>
          </a:p>
        </p:txBody>
      </p:sp>
      <p:sp>
        <p:nvSpPr>
          <p:cNvPr id="91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51</a:t>
            </a:r>
          </a:p>
        </p:txBody>
      </p:sp>
      <p:sp>
        <p:nvSpPr>
          <p:cNvPr id="92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50</a:t>
            </a:r>
          </a:p>
        </p:txBody>
      </p:sp>
      <p:sp>
        <p:nvSpPr>
          <p:cNvPr id="93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49</a:t>
            </a:r>
          </a:p>
        </p:txBody>
      </p:sp>
      <p:sp>
        <p:nvSpPr>
          <p:cNvPr id="94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48</a:t>
            </a:r>
          </a:p>
        </p:txBody>
      </p:sp>
      <p:sp>
        <p:nvSpPr>
          <p:cNvPr id="95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47</a:t>
            </a:r>
          </a:p>
        </p:txBody>
      </p:sp>
      <p:sp>
        <p:nvSpPr>
          <p:cNvPr id="96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46</a:t>
            </a:r>
          </a:p>
        </p:txBody>
      </p:sp>
      <p:sp>
        <p:nvSpPr>
          <p:cNvPr id="97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45</a:t>
            </a:r>
          </a:p>
        </p:txBody>
      </p:sp>
      <p:sp>
        <p:nvSpPr>
          <p:cNvPr id="98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44</a:t>
            </a:r>
          </a:p>
        </p:txBody>
      </p:sp>
      <p:sp>
        <p:nvSpPr>
          <p:cNvPr id="99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43</a:t>
            </a:r>
          </a:p>
        </p:txBody>
      </p:sp>
      <p:sp>
        <p:nvSpPr>
          <p:cNvPr id="100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42</a:t>
            </a:r>
          </a:p>
        </p:txBody>
      </p:sp>
      <p:sp>
        <p:nvSpPr>
          <p:cNvPr id="101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41</a:t>
            </a:r>
          </a:p>
        </p:txBody>
      </p:sp>
      <p:sp>
        <p:nvSpPr>
          <p:cNvPr id="102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40</a:t>
            </a:r>
          </a:p>
        </p:txBody>
      </p:sp>
      <p:sp>
        <p:nvSpPr>
          <p:cNvPr id="103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39</a:t>
            </a:r>
          </a:p>
        </p:txBody>
      </p:sp>
      <p:sp>
        <p:nvSpPr>
          <p:cNvPr id="104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38</a:t>
            </a:r>
          </a:p>
        </p:txBody>
      </p:sp>
      <p:sp>
        <p:nvSpPr>
          <p:cNvPr id="105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37</a:t>
            </a:r>
          </a:p>
        </p:txBody>
      </p:sp>
      <p:sp>
        <p:nvSpPr>
          <p:cNvPr id="106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36</a:t>
            </a:r>
          </a:p>
        </p:txBody>
      </p:sp>
      <p:sp>
        <p:nvSpPr>
          <p:cNvPr id="107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35</a:t>
            </a:r>
          </a:p>
        </p:txBody>
      </p:sp>
      <p:sp>
        <p:nvSpPr>
          <p:cNvPr id="108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34</a:t>
            </a:r>
          </a:p>
        </p:txBody>
      </p:sp>
      <p:sp>
        <p:nvSpPr>
          <p:cNvPr id="109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43</a:t>
            </a:r>
          </a:p>
        </p:txBody>
      </p:sp>
      <p:sp>
        <p:nvSpPr>
          <p:cNvPr id="110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32</a:t>
            </a:r>
          </a:p>
        </p:txBody>
      </p:sp>
      <p:sp>
        <p:nvSpPr>
          <p:cNvPr id="111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31</a:t>
            </a:r>
          </a:p>
        </p:txBody>
      </p:sp>
      <p:sp>
        <p:nvSpPr>
          <p:cNvPr id="112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30</a:t>
            </a:r>
          </a:p>
        </p:txBody>
      </p:sp>
      <p:sp>
        <p:nvSpPr>
          <p:cNvPr id="113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29</a:t>
            </a:r>
          </a:p>
        </p:txBody>
      </p:sp>
      <p:sp>
        <p:nvSpPr>
          <p:cNvPr id="114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28</a:t>
            </a:r>
          </a:p>
        </p:txBody>
      </p:sp>
      <p:sp>
        <p:nvSpPr>
          <p:cNvPr id="115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27</a:t>
            </a:r>
          </a:p>
        </p:txBody>
      </p:sp>
      <p:sp>
        <p:nvSpPr>
          <p:cNvPr id="116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26</a:t>
            </a:r>
          </a:p>
        </p:txBody>
      </p:sp>
      <p:sp>
        <p:nvSpPr>
          <p:cNvPr id="117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25</a:t>
            </a:r>
          </a:p>
        </p:txBody>
      </p:sp>
      <p:sp>
        <p:nvSpPr>
          <p:cNvPr id="118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24</a:t>
            </a:r>
          </a:p>
        </p:txBody>
      </p:sp>
      <p:sp>
        <p:nvSpPr>
          <p:cNvPr id="119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23</a:t>
            </a:r>
          </a:p>
        </p:txBody>
      </p:sp>
      <p:sp>
        <p:nvSpPr>
          <p:cNvPr id="120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22</a:t>
            </a:r>
          </a:p>
        </p:txBody>
      </p:sp>
      <p:sp>
        <p:nvSpPr>
          <p:cNvPr id="121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21</a:t>
            </a:r>
          </a:p>
        </p:txBody>
      </p:sp>
      <p:sp>
        <p:nvSpPr>
          <p:cNvPr id="122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20</a:t>
            </a:r>
          </a:p>
        </p:txBody>
      </p:sp>
      <p:sp>
        <p:nvSpPr>
          <p:cNvPr id="123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19</a:t>
            </a:r>
          </a:p>
        </p:txBody>
      </p:sp>
      <p:sp>
        <p:nvSpPr>
          <p:cNvPr id="124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18</a:t>
            </a:r>
          </a:p>
        </p:txBody>
      </p:sp>
      <p:sp>
        <p:nvSpPr>
          <p:cNvPr id="125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17</a:t>
            </a:r>
          </a:p>
        </p:txBody>
      </p:sp>
      <p:sp>
        <p:nvSpPr>
          <p:cNvPr id="126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16</a:t>
            </a:r>
          </a:p>
        </p:txBody>
      </p:sp>
      <p:sp>
        <p:nvSpPr>
          <p:cNvPr id="127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15</a:t>
            </a:r>
          </a:p>
        </p:txBody>
      </p:sp>
      <p:sp>
        <p:nvSpPr>
          <p:cNvPr id="128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14</a:t>
            </a:r>
          </a:p>
        </p:txBody>
      </p:sp>
      <p:sp>
        <p:nvSpPr>
          <p:cNvPr id="129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13</a:t>
            </a:r>
          </a:p>
        </p:txBody>
      </p:sp>
      <p:sp>
        <p:nvSpPr>
          <p:cNvPr id="130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12</a:t>
            </a:r>
          </a:p>
        </p:txBody>
      </p:sp>
      <p:sp>
        <p:nvSpPr>
          <p:cNvPr id="131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11</a:t>
            </a:r>
          </a:p>
        </p:txBody>
      </p:sp>
      <p:sp>
        <p:nvSpPr>
          <p:cNvPr id="132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9579666" y="420777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10</a:t>
            </a:r>
          </a:p>
        </p:txBody>
      </p:sp>
      <p:sp>
        <p:nvSpPr>
          <p:cNvPr id="133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9601440" y="399003"/>
            <a:ext cx="2169646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09</a:t>
            </a:r>
          </a:p>
        </p:txBody>
      </p:sp>
      <p:sp>
        <p:nvSpPr>
          <p:cNvPr id="134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9615952" y="420778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08</a:t>
            </a:r>
          </a:p>
        </p:txBody>
      </p:sp>
      <p:sp>
        <p:nvSpPr>
          <p:cNvPr id="135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9597810" y="337320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07</a:t>
            </a:r>
          </a:p>
        </p:txBody>
      </p:sp>
      <p:sp>
        <p:nvSpPr>
          <p:cNvPr id="136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9615952" y="420779"/>
            <a:ext cx="20789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06</a:t>
            </a:r>
          </a:p>
        </p:txBody>
      </p:sp>
      <p:sp>
        <p:nvSpPr>
          <p:cNvPr id="137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9579666" y="373604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05</a:t>
            </a:r>
          </a:p>
        </p:txBody>
      </p:sp>
      <p:sp>
        <p:nvSpPr>
          <p:cNvPr id="138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9579666" y="373605"/>
            <a:ext cx="2155134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 : 04</a:t>
            </a:r>
          </a:p>
        </p:txBody>
      </p:sp>
      <p:sp>
        <p:nvSpPr>
          <p:cNvPr id="139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9588738" y="373606"/>
            <a:ext cx="215513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 : 03</a:t>
            </a:r>
          </a:p>
        </p:txBody>
      </p:sp>
      <p:sp>
        <p:nvSpPr>
          <p:cNvPr id="140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9597810" y="420780"/>
            <a:ext cx="213699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 : 02</a:t>
            </a:r>
          </a:p>
        </p:txBody>
      </p:sp>
      <p:sp>
        <p:nvSpPr>
          <p:cNvPr id="141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9597810" y="420780"/>
            <a:ext cx="2155133" cy="10669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 : 01</a:t>
            </a:r>
          </a:p>
        </p:txBody>
      </p:sp>
      <p:sp>
        <p:nvSpPr>
          <p:cNvPr id="142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9597810" y="384494"/>
            <a:ext cx="215513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 : 00</a:t>
            </a:r>
          </a:p>
        </p:txBody>
      </p:sp>
      <p:sp>
        <p:nvSpPr>
          <p:cNvPr id="143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9581363" y="420780"/>
            <a:ext cx="220980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pic>
        <p:nvPicPr>
          <p:cNvPr id="144" name="2 - Nen chinh 1 - Smile-Smile-Smi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192000" y="717826"/>
            <a:ext cx="4572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84737" fill="hold"/>
                                        <p:tgtEl>
                                          <p:spTgt spid="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2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3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5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6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7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8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9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1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2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3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4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5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6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7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8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3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74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5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76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7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78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79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0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81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82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3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84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5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86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87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88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89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90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91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92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93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64151">
                <p:cTn id="4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4"/>
                </p:tgtEl>
              </p:cMediaNode>
            </p:audio>
          </p:childTnLst>
        </p:cTn>
      </p:par>
    </p:tnLst>
    <p:bldLst>
      <p:bldP spid="47107" grpId="0" build="allAtOnce"/>
      <p:bldP spid="4" grpId="0"/>
      <p:bldP spid="12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 txBox="1">
            <a:spLocks noChangeArrowheads="1"/>
          </p:cNvSpPr>
          <p:nvPr/>
        </p:nvSpPr>
        <p:spPr bwMode="auto">
          <a:xfrm>
            <a:off x="7233531" y="3477149"/>
            <a:ext cx="4094111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0" tIns="60840" rIns="121680" bIns="6084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vi-VN" sz="3300" dirty="0" smtClean="0">
                <a:latin typeface="+mj-lt"/>
              </a:rPr>
              <a:t>Đúng với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Content Placeholder 2"/>
          <p:cNvSpPr txBox="1">
            <a:spLocks noChangeArrowheads="1"/>
          </p:cNvSpPr>
          <p:nvPr/>
        </p:nvSpPr>
        <p:spPr bwMode="auto">
          <a:xfrm>
            <a:off x="7224687" y="4459123"/>
            <a:ext cx="4094111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0" tIns="60840" rIns="121680" bIns="6084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endParaRPr lang="en-US" altLang="zh-CN" sz="3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矩形: 圆角 20"/>
          <p:cNvSpPr>
            <a:spLocks noChangeArrowheads="1"/>
          </p:cNvSpPr>
          <p:nvPr/>
        </p:nvSpPr>
        <p:spPr bwMode="auto">
          <a:xfrm>
            <a:off x="677863" y="434976"/>
            <a:ext cx="4229100" cy="631824"/>
          </a:xfrm>
          <a:prstGeom prst="roundRect">
            <a:avLst>
              <a:gd name="adj" fmla="val 16667"/>
            </a:avLst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534" name="文本框 47"/>
          <p:cNvSpPr txBox="1">
            <a:spLocks noChangeArrowheads="1"/>
          </p:cNvSpPr>
          <p:nvPr/>
        </p:nvSpPr>
        <p:spPr bwMode="auto">
          <a:xfrm>
            <a:off x="1862140" y="429985"/>
            <a:ext cx="2764289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KẾT LUẬN</a:t>
            </a:r>
            <a:endParaRPr lang="zh-CN" altLang="en-US" sz="3600" b="1" dirty="0">
              <a:solidFill>
                <a:srgbClr val="FFFFFF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2535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9" y="268288"/>
            <a:ext cx="15875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08" y="3452719"/>
            <a:ext cx="381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09" y="4636993"/>
            <a:ext cx="560388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图片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210">
            <a:off x="770334" y="1900840"/>
            <a:ext cx="3430476" cy="366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51814" y="1472813"/>
            <a:ext cx="3470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697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3" grpId="0" animBg="1"/>
      <p:bldP spid="2253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-12699" y="5063319"/>
            <a:ext cx="12204700" cy="1807918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pic>
        <p:nvPicPr>
          <p:cNvPr id="29701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2663" y="3821373"/>
            <a:ext cx="3618024" cy="27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6"/>
          <p:cNvGrpSpPr/>
          <p:nvPr/>
        </p:nvGrpSpPr>
        <p:grpSpPr>
          <a:xfrm>
            <a:off x="-6351" y="4995080"/>
            <a:ext cx="12204701" cy="1847045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pic>
        <p:nvPicPr>
          <p:cNvPr id="151" name="图片 219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971">
            <a:off x="600502" y="1510257"/>
            <a:ext cx="2372646" cy="17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文本框 21982"/>
          <p:cNvSpPr txBox="1">
            <a:spLocks noChangeArrowheads="1"/>
          </p:cNvSpPr>
          <p:nvPr/>
        </p:nvSpPr>
        <p:spPr bwMode="auto">
          <a:xfrm rot="253971" flipH="1">
            <a:off x="1206575" y="1707355"/>
            <a:ext cx="1209082" cy="9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 smtClean="0">
                <a:solidFill>
                  <a:srgbClr val="FFFFF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III.</a:t>
            </a:r>
            <a:endParaRPr lang="zh-CN" altLang="en-US" sz="5400" dirty="0">
              <a:solidFill>
                <a:srgbClr val="FFFFFF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53" name="文本框 546"/>
          <p:cNvSpPr txBox="1">
            <a:spLocks noChangeArrowheads="1"/>
          </p:cNvSpPr>
          <p:nvPr/>
        </p:nvSpPr>
        <p:spPr bwMode="auto">
          <a:xfrm>
            <a:off x="4067031" y="797592"/>
            <a:ext cx="7333397" cy="344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2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Sử</a:t>
            </a:r>
            <a:r>
              <a:rPr lang="en-US" altLang="zh-CN" sz="72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72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dụng</a:t>
            </a:r>
            <a:r>
              <a:rPr lang="en-US" altLang="zh-CN" sz="72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72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72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72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đúng</a:t>
            </a:r>
            <a:r>
              <a:rPr lang="en-US" altLang="zh-CN" sz="72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72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tính</a:t>
            </a:r>
            <a:r>
              <a:rPr lang="en-US" altLang="zh-CN" sz="72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72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chất</a:t>
            </a:r>
            <a:r>
              <a:rPr lang="en-US" altLang="zh-CN" sz="72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72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ngữ</a:t>
            </a:r>
            <a:r>
              <a:rPr lang="en-US" altLang="zh-CN" sz="72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72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pháp</a:t>
            </a:r>
            <a:r>
              <a:rPr lang="en-US" altLang="zh-CN" sz="72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72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của</a:t>
            </a:r>
            <a:r>
              <a:rPr lang="en-US" altLang="zh-CN" sz="72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72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endParaRPr lang="zh-CN" altLang="en-US" sz="7200" i="1" dirty="0">
              <a:solidFill>
                <a:srgbClr val="FF0000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709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18617" y="1442998"/>
          <a:ext cx="11031938" cy="4871545"/>
        </p:xfrm>
        <a:graphic>
          <a:graphicData uri="http://schemas.openxmlformats.org/drawingml/2006/table">
            <a:tbl>
              <a:tblPr/>
              <a:tblGrid>
                <a:gridCol w="6441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6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dụ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Lỗi sai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Sửa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a/</a:t>
                      </a:r>
                      <a:r>
                        <a:rPr lang="en-US" sz="2800" i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sơn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làm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đồ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vật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thêm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hào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quang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b/ </a:t>
                      </a:r>
                      <a:r>
                        <a:rPr lang="en-US" sz="2800" b="1" i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Ăn</a:t>
                      </a:r>
                      <a:r>
                        <a:rPr lang="en-US" sz="28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mặc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của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chị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thật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là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giản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dị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13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c/ </a:t>
                      </a:r>
                      <a:r>
                        <a:rPr lang="en-US" sz="2800" i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Bọn</a:t>
                      </a:r>
                      <a:r>
                        <a:rPr lang="en-US" sz="28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giặc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đã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chết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với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nhiều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thảm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hại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máu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chảy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ở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Ninh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Kiều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thây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đầy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nội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ở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Tụy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Trần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Hiệp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phải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bêu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Lí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Khánh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phải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bỏ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mạng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d/ </a:t>
                      </a:r>
                      <a:r>
                        <a:rPr lang="en-US" sz="2800" i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Đất</a:t>
                      </a:r>
                      <a:r>
                        <a:rPr lang="en-US" sz="28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phải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giàu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sự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chứ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phải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là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sự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giả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tạo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phồn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4203512" y="327548"/>
            <a:ext cx="32663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 BÀI TẬP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18617" y="1442998"/>
          <a:ext cx="11031938" cy="5032559"/>
        </p:xfrm>
        <a:graphic>
          <a:graphicData uri="http://schemas.openxmlformats.org/drawingml/2006/table">
            <a:tbl>
              <a:tblPr/>
              <a:tblGrid>
                <a:gridCol w="1596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7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7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Ví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dụ</a:t>
                      </a: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Lỗi sai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Sửa</a:t>
                      </a: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en-US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1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8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9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998" marR="61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4203512" y="327548"/>
            <a:ext cx="32663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 BÀI TẬP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6472" y="2041313"/>
            <a:ext cx="5540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2333765" y="3207224"/>
            <a:ext cx="51588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8598088" y="2033515"/>
            <a:ext cx="23747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Hào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quang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⟶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chói</a:t>
            </a: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477531" y="3195850"/>
            <a:ext cx="26590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mặc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⟶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mặc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63336" y="4287672"/>
            <a:ext cx="55523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575342" y="4303594"/>
            <a:ext cx="26590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Thảm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hại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⟶ </a:t>
            </a:r>
            <a:r>
              <a:rPr kumimoji="0" lang="en-US" sz="28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Thảm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bại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417929" y="5420436"/>
            <a:ext cx="51588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DT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kumimoji="0" lang="en-US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011232" y="5395416"/>
            <a:ext cx="348018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Giả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phồn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vinh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⟶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Phồn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7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7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" grpId="0"/>
      <p:bldP spid="4" grpId="0"/>
      <p:bldP spid="137217" grpId="0"/>
      <p:bldP spid="137218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文本框 12"/>
          <p:cNvSpPr>
            <a:spLocks noChangeArrowheads="1"/>
          </p:cNvSpPr>
          <p:nvPr/>
        </p:nvSpPr>
        <p:spPr bwMode="auto">
          <a:xfrm>
            <a:off x="5622878" y="2981397"/>
            <a:ext cx="4899546" cy="112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ần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đúng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ngữ pháp tiếng Việt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矩形: 圆角 15"/>
          <p:cNvSpPr>
            <a:spLocks noChangeArrowheads="1"/>
          </p:cNvSpPr>
          <p:nvPr/>
        </p:nvSpPr>
        <p:spPr bwMode="auto">
          <a:xfrm>
            <a:off x="677863" y="434976"/>
            <a:ext cx="4229100" cy="549275"/>
          </a:xfrm>
          <a:prstGeom prst="roundRect">
            <a:avLst>
              <a:gd name="adj" fmla="val 16667"/>
            </a:avLst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文本框 16"/>
          <p:cNvSpPr txBox="1">
            <a:spLocks noChangeArrowheads="1"/>
          </p:cNvSpPr>
          <p:nvPr/>
        </p:nvSpPr>
        <p:spPr bwMode="auto">
          <a:xfrm>
            <a:off x="1862140" y="419099"/>
            <a:ext cx="2992889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KẾT LUẬN</a:t>
            </a:r>
            <a:endParaRPr lang="zh-CN" altLang="en-US" sz="3600" b="1" dirty="0">
              <a:solidFill>
                <a:srgbClr val="FFFFFF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37894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9" y="268288"/>
            <a:ext cx="15875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39" y="2074864"/>
            <a:ext cx="348932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8795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 animBg="1"/>
      <p:bldP spid="378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-12699" y="4829710"/>
            <a:ext cx="12204700" cy="2041527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pic>
        <p:nvPicPr>
          <p:cNvPr id="35842" name="图片 219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0" y="1087178"/>
            <a:ext cx="2183643" cy="1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21982"/>
          <p:cNvSpPr txBox="1">
            <a:spLocks noChangeArrowheads="1"/>
          </p:cNvSpPr>
          <p:nvPr/>
        </p:nvSpPr>
        <p:spPr bwMode="auto">
          <a:xfrm flipH="1">
            <a:off x="1455453" y="1329535"/>
            <a:ext cx="1478812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000" dirty="0" smtClean="0">
                <a:solidFill>
                  <a:srgbClr val="FFFFF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IV.</a:t>
            </a:r>
            <a:endParaRPr lang="zh-CN" altLang="en-US" sz="6000" dirty="0">
              <a:solidFill>
                <a:srgbClr val="FFFFFF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3584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089" y="3205165"/>
            <a:ext cx="4316412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6"/>
          <p:cNvGrpSpPr/>
          <p:nvPr/>
        </p:nvGrpSpPr>
        <p:grpSpPr>
          <a:xfrm>
            <a:off x="-6351" y="4314826"/>
            <a:ext cx="12204701" cy="2527300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152" name="文本框 546"/>
          <p:cNvSpPr txBox="1">
            <a:spLocks noChangeArrowheads="1"/>
          </p:cNvSpPr>
          <p:nvPr/>
        </p:nvSpPr>
        <p:spPr bwMode="auto">
          <a:xfrm>
            <a:off x="4531063" y="606520"/>
            <a:ext cx="7333397" cy="317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Sử</a:t>
            </a:r>
            <a:r>
              <a:rPr lang="en-US" altLang="zh-CN" sz="66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66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dụng</a:t>
            </a:r>
            <a:r>
              <a:rPr lang="en-US" altLang="zh-CN" sz="66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66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66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66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đúng</a:t>
            </a:r>
            <a:r>
              <a:rPr lang="en-US" altLang="zh-CN" sz="66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66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sắc</a:t>
            </a:r>
            <a:r>
              <a:rPr lang="en-US" altLang="zh-CN" sz="66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66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thái</a:t>
            </a:r>
            <a:r>
              <a:rPr lang="en-US" altLang="zh-CN" sz="66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66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biểu</a:t>
            </a:r>
            <a:r>
              <a:rPr lang="en-US" altLang="zh-CN" sz="66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66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cảm</a:t>
            </a:r>
            <a:r>
              <a:rPr lang="en-US" altLang="zh-CN" sz="66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66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hợp</a:t>
            </a:r>
            <a:r>
              <a:rPr lang="en-US" altLang="zh-CN" sz="66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66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phong</a:t>
            </a:r>
            <a:r>
              <a:rPr lang="en-US" altLang="zh-CN" sz="66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66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cách</a:t>
            </a:r>
            <a:endParaRPr lang="zh-CN" altLang="en-US" sz="6600" i="1" dirty="0">
              <a:solidFill>
                <a:srgbClr val="FF0000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723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1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8"/>
          <p:cNvSpPr>
            <a:spLocks noChangeArrowheads="1"/>
          </p:cNvSpPr>
          <p:nvPr/>
        </p:nvSpPr>
        <p:spPr bwMode="auto">
          <a:xfrm>
            <a:off x="1" y="4386943"/>
            <a:ext cx="2721428" cy="2462723"/>
          </a:xfrm>
          <a:prstGeom prst="rect">
            <a:avLst/>
          </a:prstGeom>
          <a:solidFill>
            <a:schemeClr val="bg1"/>
          </a:solidFill>
          <a:ln w="12700">
            <a:solidFill>
              <a:srgbClr val="7ACDE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" y="4025166"/>
            <a:ext cx="2724489" cy="283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0" y="941697"/>
            <a:ext cx="4804012" cy="251118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0743" y="1257047"/>
            <a:ext cx="3675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650173" y="491321"/>
            <a:ext cx="57320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40740" y="1988740"/>
            <a:ext cx="66646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41242" y="3628746"/>
            <a:ext cx="6189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8148" y="4477183"/>
            <a:ext cx="6189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hợp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20852" y="5339266"/>
            <a:ext cx="6189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đầu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8"/>
          <p:cNvSpPr>
            <a:spLocks noChangeArrowheads="1"/>
          </p:cNvSpPr>
          <p:nvPr/>
        </p:nvSpPr>
        <p:spPr bwMode="auto">
          <a:xfrm>
            <a:off x="1" y="4386943"/>
            <a:ext cx="2721428" cy="2462723"/>
          </a:xfrm>
          <a:prstGeom prst="rect">
            <a:avLst/>
          </a:prstGeom>
          <a:solidFill>
            <a:schemeClr val="bg1"/>
          </a:solidFill>
          <a:ln w="12700">
            <a:solidFill>
              <a:srgbClr val="7ACDEF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350">
              <a:solidFill>
                <a:srgbClr val="FFFFFF"/>
              </a:solidFill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" y="4025166"/>
            <a:ext cx="2724489" cy="283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0" y="941697"/>
            <a:ext cx="4804012" cy="251118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0743" y="1257047"/>
            <a:ext cx="3675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650173" y="491321"/>
            <a:ext cx="57320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0618" y="1988740"/>
            <a:ext cx="6978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hoắt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[…].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41242" y="3983594"/>
            <a:ext cx="61892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25318" y="5380214"/>
            <a:ext cx="6189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reeform 5"/>
          <p:cNvSpPr>
            <a:spLocks/>
          </p:cNvSpPr>
          <p:nvPr/>
        </p:nvSpPr>
        <p:spPr bwMode="auto">
          <a:xfrm>
            <a:off x="-12699" y="4829710"/>
            <a:ext cx="12204700" cy="2041527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pic>
        <p:nvPicPr>
          <p:cNvPr id="2150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9" y="1960635"/>
            <a:ext cx="33750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219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751" y="227368"/>
            <a:ext cx="2554196" cy="17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21982"/>
          <p:cNvSpPr txBox="1">
            <a:spLocks noChangeArrowheads="1"/>
          </p:cNvSpPr>
          <p:nvPr/>
        </p:nvSpPr>
        <p:spPr bwMode="auto">
          <a:xfrm>
            <a:off x="4094329" y="438113"/>
            <a:ext cx="714740" cy="9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 smtClean="0">
                <a:solidFill>
                  <a:srgbClr val="FFFFF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I.</a:t>
            </a:r>
            <a:endParaRPr lang="zh-CN" altLang="en-US" sz="5400" dirty="0">
              <a:solidFill>
                <a:srgbClr val="FFFFFF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1509" name="文本框 546"/>
          <p:cNvSpPr txBox="1">
            <a:spLocks noChangeArrowheads="1"/>
          </p:cNvSpPr>
          <p:nvPr/>
        </p:nvSpPr>
        <p:spPr bwMode="auto">
          <a:xfrm>
            <a:off x="4026089" y="1834823"/>
            <a:ext cx="7647296" cy="233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2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Sử</a:t>
            </a:r>
            <a:r>
              <a:rPr lang="en-US" altLang="zh-CN" sz="72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72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dụng</a:t>
            </a:r>
            <a:r>
              <a:rPr lang="en-US" altLang="zh-CN" sz="72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72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72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72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đúng</a:t>
            </a:r>
            <a:r>
              <a:rPr lang="en-US" altLang="zh-CN" sz="72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72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âm</a:t>
            </a:r>
            <a:r>
              <a:rPr lang="en-US" altLang="zh-CN" sz="72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72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đúng</a:t>
            </a:r>
            <a:r>
              <a:rPr lang="en-US" altLang="zh-CN" sz="72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72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chính</a:t>
            </a:r>
            <a:r>
              <a:rPr lang="en-US" altLang="zh-CN" sz="72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72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tả</a:t>
            </a:r>
            <a:endParaRPr lang="zh-CN" altLang="en-US" sz="7200" i="1" dirty="0">
              <a:solidFill>
                <a:srgbClr val="FF0000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grpSp>
        <p:nvGrpSpPr>
          <p:cNvPr id="2" name="组合 5"/>
          <p:cNvGrpSpPr/>
          <p:nvPr/>
        </p:nvGrpSpPr>
        <p:grpSpPr>
          <a:xfrm>
            <a:off x="-6351" y="4626590"/>
            <a:ext cx="12204701" cy="2215535"/>
            <a:chOff x="-6350" y="6061075"/>
            <a:chExt cx="12204701" cy="252730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0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1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2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3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4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5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6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7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8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1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2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3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4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5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6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7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8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2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3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4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5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7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8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5985663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57" y="598713"/>
            <a:ext cx="4158343" cy="62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矩形 5"/>
          <p:cNvSpPr>
            <a:spLocks noChangeArrowheads="1"/>
          </p:cNvSpPr>
          <p:nvPr/>
        </p:nvSpPr>
        <p:spPr bwMode="auto">
          <a:xfrm rot="20383066">
            <a:off x="8377703" y="1250299"/>
            <a:ext cx="2422068" cy="14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FFFFF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KẾT LUẬN</a:t>
            </a:r>
            <a:endParaRPr lang="zh-CN" altLang="en-US" sz="4400" b="1" dirty="0">
              <a:solidFill>
                <a:srgbClr val="FFFFFF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1948217" y="1187517"/>
            <a:ext cx="43024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0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858395" y="2843512"/>
            <a:ext cx="291737" cy="351117"/>
          </a:xfrm>
          <a:prstGeom prst="rect">
            <a:avLst/>
          </a:prstGeom>
          <a:noFill/>
        </p:spPr>
        <p:txBody>
          <a:bodyPr wrap="none" lIns="90483" tIns="45241" rIns="90483" bIns="45241" rtlCol="0">
            <a:spAutoFit/>
          </a:bodyPr>
          <a:lstStyle/>
          <a:p>
            <a:pPr algn="ctr"/>
            <a:r>
              <a:rPr lang="en-US" sz="1688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id-ID" sz="1688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53"/>
          <p:cNvSpPr>
            <a:spLocks noEditPoints="1"/>
          </p:cNvSpPr>
          <p:nvPr/>
        </p:nvSpPr>
        <p:spPr bwMode="auto">
          <a:xfrm rot="5400000" flipH="1">
            <a:off x="1093089" y="2335696"/>
            <a:ext cx="584464" cy="1372219"/>
          </a:xfrm>
          <a:custGeom>
            <a:avLst/>
            <a:gdLst>
              <a:gd name="T0" fmla="*/ 56 w 93"/>
              <a:gd name="T1" fmla="*/ 119 h 211"/>
              <a:gd name="T2" fmla="*/ 56 w 93"/>
              <a:gd name="T3" fmla="*/ 0 h 211"/>
              <a:gd name="T4" fmla="*/ 41 w 93"/>
              <a:gd name="T5" fmla="*/ 0 h 211"/>
              <a:gd name="T6" fmla="*/ 41 w 93"/>
              <a:gd name="T7" fmla="*/ 118 h 211"/>
              <a:gd name="T8" fmla="*/ 0 w 93"/>
              <a:gd name="T9" fmla="*/ 164 h 211"/>
              <a:gd name="T10" fmla="*/ 46 w 93"/>
              <a:gd name="T11" fmla="*/ 211 h 211"/>
              <a:gd name="T12" fmla="*/ 93 w 93"/>
              <a:gd name="T13" fmla="*/ 164 h 211"/>
              <a:gd name="T14" fmla="*/ 56 w 93"/>
              <a:gd name="T15" fmla="*/ 119 h 211"/>
              <a:gd name="T16" fmla="*/ 46 w 93"/>
              <a:gd name="T17" fmla="*/ 191 h 211"/>
              <a:gd name="T18" fmla="*/ 19 w 93"/>
              <a:gd name="T19" fmla="*/ 164 h 211"/>
              <a:gd name="T20" fmla="*/ 46 w 93"/>
              <a:gd name="T21" fmla="*/ 137 h 211"/>
              <a:gd name="T22" fmla="*/ 74 w 93"/>
              <a:gd name="T23" fmla="*/ 164 h 211"/>
              <a:gd name="T24" fmla="*/ 46 w 93"/>
              <a:gd name="T25" fmla="*/ 19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211">
                <a:moveTo>
                  <a:pt x="56" y="119"/>
                </a:moveTo>
                <a:cubicBezTo>
                  <a:pt x="56" y="0"/>
                  <a:pt x="56" y="0"/>
                  <a:pt x="56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18" y="121"/>
                  <a:pt x="0" y="141"/>
                  <a:pt x="0" y="164"/>
                </a:cubicBezTo>
                <a:cubicBezTo>
                  <a:pt x="0" y="190"/>
                  <a:pt x="21" y="211"/>
                  <a:pt x="46" y="211"/>
                </a:cubicBezTo>
                <a:cubicBezTo>
                  <a:pt x="72" y="211"/>
                  <a:pt x="93" y="190"/>
                  <a:pt x="93" y="164"/>
                </a:cubicBezTo>
                <a:cubicBezTo>
                  <a:pt x="93" y="142"/>
                  <a:pt x="77" y="123"/>
                  <a:pt x="56" y="119"/>
                </a:cubicBezTo>
                <a:close/>
                <a:moveTo>
                  <a:pt x="46" y="191"/>
                </a:moveTo>
                <a:cubicBezTo>
                  <a:pt x="31" y="191"/>
                  <a:pt x="19" y="179"/>
                  <a:pt x="19" y="164"/>
                </a:cubicBezTo>
                <a:cubicBezTo>
                  <a:pt x="19" y="149"/>
                  <a:pt x="31" y="137"/>
                  <a:pt x="46" y="137"/>
                </a:cubicBezTo>
                <a:cubicBezTo>
                  <a:pt x="61" y="137"/>
                  <a:pt x="74" y="149"/>
                  <a:pt x="74" y="164"/>
                </a:cubicBezTo>
                <a:cubicBezTo>
                  <a:pt x="74" y="179"/>
                  <a:pt x="61" y="191"/>
                  <a:pt x="46" y="1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67862" tIns="33931" rIns="67862" bIns="33931" numCol="1" anchor="t" anchorCtr="0" compatLnSpc="1">
            <a:prstTxWarp prst="textNoShape">
              <a:avLst/>
            </a:prstTxWarp>
          </a:bodyPr>
          <a:lstStyle/>
          <a:p>
            <a:endParaRPr lang="id-ID" sz="1313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887965" y="4619996"/>
            <a:ext cx="291737" cy="351117"/>
          </a:xfrm>
          <a:prstGeom prst="rect">
            <a:avLst/>
          </a:prstGeom>
          <a:noFill/>
        </p:spPr>
        <p:txBody>
          <a:bodyPr wrap="none" lIns="90483" tIns="45241" rIns="90483" bIns="45241" rtlCol="0">
            <a:spAutoFit/>
          </a:bodyPr>
          <a:lstStyle/>
          <a:p>
            <a:pPr algn="ctr"/>
            <a:r>
              <a:rPr lang="en-US" sz="1688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id-ID" sz="1688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53"/>
          <p:cNvSpPr>
            <a:spLocks noEditPoints="1"/>
          </p:cNvSpPr>
          <p:nvPr/>
        </p:nvSpPr>
        <p:spPr bwMode="auto">
          <a:xfrm rot="5400000" flipH="1">
            <a:off x="1122659" y="4112180"/>
            <a:ext cx="584464" cy="1372219"/>
          </a:xfrm>
          <a:custGeom>
            <a:avLst/>
            <a:gdLst>
              <a:gd name="T0" fmla="*/ 56 w 93"/>
              <a:gd name="T1" fmla="*/ 119 h 211"/>
              <a:gd name="T2" fmla="*/ 56 w 93"/>
              <a:gd name="T3" fmla="*/ 0 h 211"/>
              <a:gd name="T4" fmla="*/ 41 w 93"/>
              <a:gd name="T5" fmla="*/ 0 h 211"/>
              <a:gd name="T6" fmla="*/ 41 w 93"/>
              <a:gd name="T7" fmla="*/ 118 h 211"/>
              <a:gd name="T8" fmla="*/ 0 w 93"/>
              <a:gd name="T9" fmla="*/ 164 h 211"/>
              <a:gd name="T10" fmla="*/ 46 w 93"/>
              <a:gd name="T11" fmla="*/ 211 h 211"/>
              <a:gd name="T12" fmla="*/ 93 w 93"/>
              <a:gd name="T13" fmla="*/ 164 h 211"/>
              <a:gd name="T14" fmla="*/ 56 w 93"/>
              <a:gd name="T15" fmla="*/ 119 h 211"/>
              <a:gd name="T16" fmla="*/ 46 w 93"/>
              <a:gd name="T17" fmla="*/ 191 h 211"/>
              <a:gd name="T18" fmla="*/ 19 w 93"/>
              <a:gd name="T19" fmla="*/ 164 h 211"/>
              <a:gd name="T20" fmla="*/ 46 w 93"/>
              <a:gd name="T21" fmla="*/ 137 h 211"/>
              <a:gd name="T22" fmla="*/ 74 w 93"/>
              <a:gd name="T23" fmla="*/ 164 h 211"/>
              <a:gd name="T24" fmla="*/ 46 w 93"/>
              <a:gd name="T25" fmla="*/ 19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211">
                <a:moveTo>
                  <a:pt x="56" y="119"/>
                </a:moveTo>
                <a:cubicBezTo>
                  <a:pt x="56" y="0"/>
                  <a:pt x="56" y="0"/>
                  <a:pt x="56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118"/>
                  <a:pt x="41" y="118"/>
                  <a:pt x="41" y="118"/>
                </a:cubicBezTo>
                <a:cubicBezTo>
                  <a:pt x="18" y="121"/>
                  <a:pt x="0" y="141"/>
                  <a:pt x="0" y="164"/>
                </a:cubicBezTo>
                <a:cubicBezTo>
                  <a:pt x="0" y="190"/>
                  <a:pt x="21" y="211"/>
                  <a:pt x="46" y="211"/>
                </a:cubicBezTo>
                <a:cubicBezTo>
                  <a:pt x="72" y="211"/>
                  <a:pt x="93" y="190"/>
                  <a:pt x="93" y="164"/>
                </a:cubicBezTo>
                <a:cubicBezTo>
                  <a:pt x="93" y="142"/>
                  <a:pt x="77" y="123"/>
                  <a:pt x="56" y="119"/>
                </a:cubicBezTo>
                <a:close/>
                <a:moveTo>
                  <a:pt x="46" y="191"/>
                </a:moveTo>
                <a:cubicBezTo>
                  <a:pt x="31" y="191"/>
                  <a:pt x="19" y="179"/>
                  <a:pt x="19" y="164"/>
                </a:cubicBezTo>
                <a:cubicBezTo>
                  <a:pt x="19" y="149"/>
                  <a:pt x="31" y="137"/>
                  <a:pt x="46" y="137"/>
                </a:cubicBezTo>
                <a:cubicBezTo>
                  <a:pt x="61" y="137"/>
                  <a:pt x="74" y="149"/>
                  <a:pt x="74" y="164"/>
                </a:cubicBezTo>
                <a:cubicBezTo>
                  <a:pt x="74" y="179"/>
                  <a:pt x="61" y="191"/>
                  <a:pt x="46" y="1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67862" tIns="33931" rIns="67862" bIns="33931" numCol="1" anchor="t" anchorCtr="0" compatLnSpc="1">
            <a:prstTxWarp prst="textNoShape">
              <a:avLst/>
            </a:prstTxWarp>
          </a:bodyPr>
          <a:lstStyle/>
          <a:p>
            <a:endParaRPr lang="id-ID" sz="1313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4836" y="2673409"/>
            <a:ext cx="6189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6207" y="4438518"/>
            <a:ext cx="6189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Hợp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cách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68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112641" grpId="0"/>
      <p:bldP spid="5" grpId="0"/>
      <p:bldP spid="6" grpId="0" animBg="1"/>
      <p:bldP spid="7" grpId="0"/>
      <p:bldP spid="8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reeform 5"/>
          <p:cNvSpPr>
            <a:spLocks/>
          </p:cNvSpPr>
          <p:nvPr/>
        </p:nvSpPr>
        <p:spPr bwMode="auto">
          <a:xfrm>
            <a:off x="-12699" y="4829710"/>
            <a:ext cx="12204700" cy="2041527"/>
          </a:xfrm>
          <a:custGeom>
            <a:avLst/>
            <a:gdLst>
              <a:gd name="T0" fmla="*/ 1028 w 1982"/>
              <a:gd name="T1" fmla="*/ 0 h 835"/>
              <a:gd name="T2" fmla="*/ 0 w 1982"/>
              <a:gd name="T3" fmla="*/ 537 h 835"/>
              <a:gd name="T4" fmla="*/ 0 w 1982"/>
              <a:gd name="T5" fmla="*/ 835 h 835"/>
              <a:gd name="T6" fmla="*/ 1982 w 1982"/>
              <a:gd name="T7" fmla="*/ 835 h 835"/>
              <a:gd name="T8" fmla="*/ 1982 w 1982"/>
              <a:gd name="T9" fmla="*/ 432 h 835"/>
              <a:gd name="T10" fmla="*/ 1028 w 1982"/>
              <a:gd name="T11" fmla="*/ 0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82" h="835">
                <a:moveTo>
                  <a:pt x="1028" y="0"/>
                </a:moveTo>
                <a:cubicBezTo>
                  <a:pt x="585" y="0"/>
                  <a:pt x="200" y="217"/>
                  <a:pt x="0" y="537"/>
                </a:cubicBezTo>
                <a:cubicBezTo>
                  <a:pt x="0" y="835"/>
                  <a:pt x="0" y="835"/>
                  <a:pt x="0" y="835"/>
                </a:cubicBezTo>
                <a:cubicBezTo>
                  <a:pt x="1982" y="835"/>
                  <a:pt x="1982" y="835"/>
                  <a:pt x="1982" y="835"/>
                </a:cubicBezTo>
                <a:cubicBezTo>
                  <a:pt x="1982" y="432"/>
                  <a:pt x="1982" y="432"/>
                  <a:pt x="1982" y="432"/>
                </a:cubicBezTo>
                <a:cubicBezTo>
                  <a:pt x="1769" y="171"/>
                  <a:pt x="1421" y="0"/>
                  <a:pt x="1028" y="0"/>
                </a:cubicBezTo>
                <a:close/>
              </a:path>
            </a:pathLst>
          </a:custGeom>
          <a:solidFill>
            <a:srgbClr val="BD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pic>
        <p:nvPicPr>
          <p:cNvPr id="2150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9" y="1960635"/>
            <a:ext cx="33750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219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751" y="227368"/>
            <a:ext cx="2554196" cy="17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21982"/>
          <p:cNvSpPr txBox="1">
            <a:spLocks noChangeArrowheads="1"/>
          </p:cNvSpPr>
          <p:nvPr/>
        </p:nvSpPr>
        <p:spPr bwMode="auto">
          <a:xfrm>
            <a:off x="3933247" y="356225"/>
            <a:ext cx="1252898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 smtClean="0">
                <a:solidFill>
                  <a:srgbClr val="FFFFF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V.</a:t>
            </a:r>
            <a:endParaRPr lang="zh-CN" altLang="en-US" sz="6000" b="1" dirty="0">
              <a:solidFill>
                <a:srgbClr val="FFFFFF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sp>
        <p:nvSpPr>
          <p:cNvPr id="21509" name="文本框 546"/>
          <p:cNvSpPr txBox="1">
            <a:spLocks noChangeArrowheads="1"/>
          </p:cNvSpPr>
          <p:nvPr/>
        </p:nvSpPr>
        <p:spPr bwMode="auto">
          <a:xfrm>
            <a:off x="4148919" y="2121426"/>
            <a:ext cx="7647296" cy="196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0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Không</a:t>
            </a:r>
            <a:r>
              <a:rPr lang="en-US" altLang="zh-CN" sz="60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60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lạm</a:t>
            </a:r>
            <a:r>
              <a:rPr lang="en-US" altLang="zh-CN" sz="60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60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dụng</a:t>
            </a:r>
            <a:r>
              <a:rPr lang="en-US" altLang="zh-CN" sz="60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60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60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60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địa</a:t>
            </a:r>
            <a:r>
              <a:rPr lang="en-US" altLang="zh-CN" sz="60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60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phương</a:t>
            </a:r>
            <a:r>
              <a:rPr lang="en-US" altLang="zh-CN" sz="60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, </a:t>
            </a:r>
            <a:r>
              <a:rPr lang="en-US" altLang="zh-CN" sz="60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từ</a:t>
            </a:r>
            <a:r>
              <a:rPr lang="en-US" altLang="zh-CN" sz="60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60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Hán</a:t>
            </a:r>
            <a:r>
              <a:rPr lang="en-US" altLang="zh-CN" sz="6000" i="1" dirty="0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 </a:t>
            </a:r>
            <a:r>
              <a:rPr lang="en-US" altLang="zh-CN" sz="6000" i="1" dirty="0" err="1" smtClean="0">
                <a:solidFill>
                  <a:srgbClr val="FF0000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Việt</a:t>
            </a:r>
            <a:endParaRPr lang="zh-CN" altLang="en-US" sz="6000" i="1" dirty="0">
              <a:solidFill>
                <a:srgbClr val="FF0000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grpSp>
        <p:nvGrpSpPr>
          <p:cNvPr id="2" name="组合 5"/>
          <p:cNvGrpSpPr/>
          <p:nvPr/>
        </p:nvGrpSpPr>
        <p:grpSpPr>
          <a:xfrm>
            <a:off x="-6351" y="4626590"/>
            <a:ext cx="12204701" cy="2215535"/>
            <a:chOff x="-6350" y="6061075"/>
            <a:chExt cx="12204701" cy="252730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379538" y="7564438"/>
              <a:ext cx="36513" cy="1017588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22300" y="6935788"/>
              <a:ext cx="36513" cy="1646238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81163" y="6492875"/>
              <a:ext cx="36513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339975" y="6683375"/>
              <a:ext cx="36513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611438" y="7485063"/>
              <a:ext cx="30163" cy="1096963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36613" y="6819900"/>
              <a:ext cx="1158875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1157288" y="7164388"/>
              <a:ext cx="48101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231900" y="7288213"/>
              <a:ext cx="1746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416050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373188" y="7331075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557338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501775" y="7459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255713" y="7429500"/>
              <a:ext cx="190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422400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392238" y="7559675"/>
              <a:ext cx="11113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01625" y="6456363"/>
              <a:ext cx="720725" cy="671513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498475" y="6665913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547688" y="6745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658813" y="6715125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633413" y="6770688"/>
              <a:ext cx="635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744538" y="677068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714375" y="6850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56038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65163" y="684371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646113" y="69119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278063" y="7108825"/>
              <a:ext cx="720725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481263" y="73247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524125" y="7399338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641600" y="7373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2611438" y="74295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2727325" y="7423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2697163" y="75088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2543175" y="74850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2641600" y="7504113"/>
              <a:ext cx="1270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2622550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130425" y="6516688"/>
              <a:ext cx="498475" cy="468313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2265363" y="6665913"/>
              <a:ext cx="209550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2303463" y="6719888"/>
              <a:ext cx="1588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2376488" y="670242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2357438" y="67389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2438400" y="67325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2419350" y="6794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2308225" y="67818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2382838" y="67881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2370138" y="6837363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1298575" y="6061075"/>
              <a:ext cx="690563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490663" y="6264275"/>
              <a:ext cx="28257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1533525" y="63388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1644650" y="6313488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1619250" y="636270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1724025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1693863" y="644366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1544638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1644650" y="64373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1625600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930275" y="7910513"/>
              <a:ext cx="455613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904875" y="7953375"/>
              <a:ext cx="481013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53988" y="7183438"/>
              <a:ext cx="45561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28588" y="7232650"/>
              <a:ext cx="48736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884363" y="7239000"/>
              <a:ext cx="461963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865313" y="7281863"/>
              <a:ext cx="481013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46113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646113" y="7423150"/>
              <a:ext cx="425450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1724025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1724025" y="6627813"/>
              <a:ext cx="425450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635250" y="7664450"/>
              <a:ext cx="523875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635250" y="7664450"/>
              <a:ext cx="554038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10972800" y="7404100"/>
              <a:ext cx="3016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11858625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10042525" y="7472363"/>
              <a:ext cx="36513" cy="1109663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11606213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11274425" y="6486525"/>
              <a:ext cx="714375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11471275" y="6702425"/>
              <a:ext cx="295275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11514138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11631613" y="675163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11606213" y="68072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11717338" y="6800850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11687175" y="68865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11533188" y="6862763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11631613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11612563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11982450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11552238" y="7151688"/>
              <a:ext cx="646113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0" name="Oval 90"/>
            <p:cNvSpPr>
              <a:spLocks noChangeArrowheads="1"/>
            </p:cNvSpPr>
            <p:nvPr/>
          </p:nvSpPr>
          <p:spPr bwMode="auto">
            <a:xfrm>
              <a:off x="11742738" y="7354888"/>
              <a:ext cx="288925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1" name="Oval 91"/>
            <p:cNvSpPr>
              <a:spLocks noChangeArrowheads="1"/>
            </p:cNvSpPr>
            <p:nvPr/>
          </p:nvSpPr>
          <p:spPr bwMode="auto">
            <a:xfrm>
              <a:off x="11791950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2" name="Oval 92"/>
            <p:cNvSpPr>
              <a:spLocks noChangeArrowheads="1"/>
            </p:cNvSpPr>
            <p:nvPr/>
          </p:nvSpPr>
          <p:spPr bwMode="auto">
            <a:xfrm>
              <a:off x="11896725" y="7404100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3" name="Oval 93"/>
            <p:cNvSpPr>
              <a:spLocks noChangeArrowheads="1"/>
            </p:cNvSpPr>
            <p:nvPr/>
          </p:nvSpPr>
          <p:spPr bwMode="auto">
            <a:xfrm>
              <a:off x="11871325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4" name="Oval 94"/>
            <p:cNvSpPr>
              <a:spLocks noChangeArrowheads="1"/>
            </p:cNvSpPr>
            <p:nvPr/>
          </p:nvSpPr>
          <p:spPr bwMode="auto">
            <a:xfrm>
              <a:off x="11982450" y="7454900"/>
              <a:ext cx="6350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5" name="Oval 95"/>
            <p:cNvSpPr>
              <a:spLocks noChangeArrowheads="1"/>
            </p:cNvSpPr>
            <p:nvPr/>
          </p:nvSpPr>
          <p:spPr bwMode="auto">
            <a:xfrm>
              <a:off x="11952288" y="7534275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6" name="Oval 96"/>
            <p:cNvSpPr>
              <a:spLocks noChangeArrowheads="1"/>
            </p:cNvSpPr>
            <p:nvPr/>
          </p:nvSpPr>
          <p:spPr bwMode="auto">
            <a:xfrm>
              <a:off x="11804650" y="75152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7" name="Oval 97"/>
            <p:cNvSpPr>
              <a:spLocks noChangeArrowheads="1"/>
            </p:cNvSpPr>
            <p:nvPr/>
          </p:nvSpPr>
          <p:spPr bwMode="auto">
            <a:xfrm>
              <a:off x="11903075" y="7527925"/>
              <a:ext cx="476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8" name="Oval 98"/>
            <p:cNvSpPr>
              <a:spLocks noChangeArrowheads="1"/>
            </p:cNvSpPr>
            <p:nvPr/>
          </p:nvSpPr>
          <p:spPr bwMode="auto">
            <a:xfrm>
              <a:off x="11884025" y="7589838"/>
              <a:ext cx="635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9672638" y="7127875"/>
              <a:ext cx="69056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9864725" y="7331075"/>
              <a:ext cx="282575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1" name="Oval 101"/>
            <p:cNvSpPr>
              <a:spLocks noChangeArrowheads="1"/>
            </p:cNvSpPr>
            <p:nvPr/>
          </p:nvSpPr>
          <p:spPr bwMode="auto">
            <a:xfrm>
              <a:off x="9907588" y="74041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2" name="Oval 102"/>
            <p:cNvSpPr>
              <a:spLocks noChangeArrowheads="1"/>
            </p:cNvSpPr>
            <p:nvPr/>
          </p:nvSpPr>
          <p:spPr bwMode="auto">
            <a:xfrm>
              <a:off x="10018713" y="7380288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3" name="Oval 103"/>
            <p:cNvSpPr>
              <a:spLocks noChangeArrowheads="1"/>
            </p:cNvSpPr>
            <p:nvPr/>
          </p:nvSpPr>
          <p:spPr bwMode="auto">
            <a:xfrm>
              <a:off x="9993313" y="743585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4" name="Oval 104"/>
            <p:cNvSpPr>
              <a:spLocks noChangeArrowheads="1"/>
            </p:cNvSpPr>
            <p:nvPr/>
          </p:nvSpPr>
          <p:spPr bwMode="auto">
            <a:xfrm>
              <a:off x="10104438" y="7429500"/>
              <a:ext cx="635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5" name="Oval 105"/>
            <p:cNvSpPr>
              <a:spLocks noChangeArrowheads="1"/>
            </p:cNvSpPr>
            <p:nvPr/>
          </p:nvSpPr>
          <p:spPr bwMode="auto">
            <a:xfrm>
              <a:off x="10067925" y="7508875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6" name="Oval 106"/>
            <p:cNvSpPr>
              <a:spLocks noChangeArrowheads="1"/>
            </p:cNvSpPr>
            <p:nvPr/>
          </p:nvSpPr>
          <p:spPr bwMode="auto">
            <a:xfrm>
              <a:off x="9920288" y="7491413"/>
              <a:ext cx="1111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7" name="Oval 107"/>
            <p:cNvSpPr>
              <a:spLocks noChangeArrowheads="1"/>
            </p:cNvSpPr>
            <p:nvPr/>
          </p:nvSpPr>
          <p:spPr bwMode="auto">
            <a:xfrm>
              <a:off x="10018713" y="7504113"/>
              <a:ext cx="1111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8" name="Oval 108"/>
            <p:cNvSpPr>
              <a:spLocks noChangeArrowheads="1"/>
            </p:cNvSpPr>
            <p:nvPr/>
          </p:nvSpPr>
          <p:spPr bwMode="auto">
            <a:xfrm>
              <a:off x="9999663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9593263" y="7639050"/>
              <a:ext cx="455613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9569450" y="7688263"/>
              <a:ext cx="479425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1107738" y="7540625"/>
              <a:ext cx="48736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11083925" y="7589838"/>
              <a:ext cx="517525" cy="455613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2057063" y="7700963"/>
              <a:ext cx="141288" cy="357188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2057063" y="7916863"/>
              <a:ext cx="141288" cy="147638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1034713" y="8051800"/>
              <a:ext cx="517525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1034713" y="8051800"/>
              <a:ext cx="547688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11034713" y="8582025"/>
              <a:ext cx="98425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10123488" y="7983538"/>
              <a:ext cx="522288" cy="525463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10123488" y="7983538"/>
              <a:ext cx="547688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10393363" y="6813550"/>
              <a:ext cx="1152525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10714038" y="7151688"/>
              <a:ext cx="474663" cy="4746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2" name="Oval 122"/>
            <p:cNvSpPr>
              <a:spLocks noChangeArrowheads="1"/>
            </p:cNvSpPr>
            <p:nvPr/>
          </p:nvSpPr>
          <p:spPr bwMode="auto">
            <a:xfrm>
              <a:off x="10788650" y="7275513"/>
              <a:ext cx="1111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3" name="Oval 123"/>
            <p:cNvSpPr>
              <a:spLocks noChangeArrowheads="1"/>
            </p:cNvSpPr>
            <p:nvPr/>
          </p:nvSpPr>
          <p:spPr bwMode="auto">
            <a:xfrm>
              <a:off x="10966450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4" name="Oval 124"/>
            <p:cNvSpPr>
              <a:spLocks noChangeArrowheads="1"/>
            </p:cNvSpPr>
            <p:nvPr/>
          </p:nvSpPr>
          <p:spPr bwMode="auto">
            <a:xfrm>
              <a:off x="10929938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5" name="Oval 125"/>
            <p:cNvSpPr>
              <a:spLocks noChangeArrowheads="1"/>
            </p:cNvSpPr>
            <p:nvPr/>
          </p:nvSpPr>
          <p:spPr bwMode="auto">
            <a:xfrm>
              <a:off x="11107738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6" name="Oval 126"/>
            <p:cNvSpPr>
              <a:spLocks noChangeArrowheads="1"/>
            </p:cNvSpPr>
            <p:nvPr/>
          </p:nvSpPr>
          <p:spPr bwMode="auto">
            <a:xfrm>
              <a:off x="11058525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7" name="Oval 127"/>
            <p:cNvSpPr>
              <a:spLocks noChangeArrowheads="1"/>
            </p:cNvSpPr>
            <p:nvPr/>
          </p:nvSpPr>
          <p:spPr bwMode="auto">
            <a:xfrm>
              <a:off x="10812463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8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29" name="Oval 129"/>
            <p:cNvSpPr>
              <a:spLocks noChangeArrowheads="1"/>
            </p:cNvSpPr>
            <p:nvPr/>
          </p:nvSpPr>
          <p:spPr bwMode="auto">
            <a:xfrm>
              <a:off x="10942638" y="7540625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0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28257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96043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1644650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2320925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2998788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36814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43592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504348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571976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639762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7081838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7758113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8435975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911860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979646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10474325" y="7799388"/>
              <a:ext cx="190500" cy="782638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11156950" y="7799388"/>
              <a:ext cx="185738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11834813" y="7799388"/>
              <a:ext cx="184150" cy="782638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5985663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0060" y="1855796"/>
            <a:ext cx="98400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Người Quảng Nam đi vào một cửa hàng bán phụ tùng xe ở Sài Gòn, cố uốn giọng để phát âm cho chuẩn, oái ăm sao rốt cuộc lại thành: “Bán cho tôi một cái... láp xe độp”. Người bán sau một hồi gặng hỏi, bực mình: “Lốp xe đạp” thì nói đại là “lốp xe đạp” ngay từ đầu, còn bày đặt... nói lái là “láp xe độp”.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8491" y="575185"/>
            <a:ext cx="3314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độp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9881" y="5334506"/>
            <a:ext cx="9840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Quảng Nam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“a”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“ô”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12637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03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2149D3-5536-49F2-85B6-183E7D042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42149D3-5536-49F2-85B6-183E7D042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145E57-A21D-4B09-BBFC-0E34F260C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B145E57-A21D-4B09-BBFC-0E34F260C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399E5D-F732-42FB-8CCB-E6E7814A0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6399E5D-F732-42FB-8CCB-E6E7814A0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BA85EF-8F96-41D7-9BBB-96CF80F4C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EBA85EF-8F96-41D7-9BBB-96CF80F4C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52A09E-D653-4B79-8465-4417E4092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8F52A09E-D653-4B79-8465-4417E40927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58913-796E-48F6-BB59-107D7AC0A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2358913-796E-48F6-BB59-107D7AC0A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754F5D-C487-4E86-9AD7-EA02F75BE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6754F5D-C487-4E86-9AD7-EA02F75BE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CF74FB-2E6F-42F6-AEE6-919E81BD8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3CF74FB-2E6F-42F6-AEE6-919E81BD8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A3E55A-4BD8-4831-A0E8-16FC36869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F9A3E55A-4BD8-4831-A0E8-16FC36869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AD9343-6F5D-49F0-BEDE-8B7AD1498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EAD9343-6F5D-49F0-BEDE-8B7AD1498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EF4E1A-A691-40CD-A838-17E39313B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48EF4E1A-A691-40CD-A838-17E39313B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46086" y="5224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25605" y="24337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68198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5-Point Star 64">
            <a:hlinkClick r:id="rId9" action="ppaction://hlinksldjump"/>
          </p:cNvPr>
          <p:cNvSpPr/>
          <p:nvPr/>
        </p:nvSpPr>
        <p:spPr>
          <a:xfrm>
            <a:off x="4503501" y="434277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02992" y="3938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5-Point Star 66">
            <a:hlinkClick r:id="rId10" action="ppaction://hlinksldjump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56513" y="201220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en-US" sz="32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5-Point Star 68">
            <a:hlinkClick r:id="rId11" action="ppaction://hlinksldjump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12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pipi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  <a:endParaRPr lang="en-US" sz="88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  <p:bldP spid="67" grpId="0" animBg="1"/>
      <p:bldP spid="67" grpId="1" animBg="1"/>
      <p:bldP spid="68" grpId="0"/>
      <p:bldP spid="69" grpId="0" animBg="1"/>
      <p:bldP spid="69" grpId="1" animBg="1"/>
      <p:bldP spid="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</a:rPr>
              <a:t>GO HOME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mần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</a:rPr>
              <a:t>You are given 3 candies</a:t>
            </a:r>
            <a:endParaRPr 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Bâng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khuâng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 candies</a:t>
            </a: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defRPr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gắng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5 candies</a:t>
            </a: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qua.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mất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8 candies</a:t>
            </a: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lay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defRPr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lay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nay</a:t>
            </a:r>
            <a:endParaRPr lang="en-US" sz="3200" b="1" dirty="0" smtClean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6660" y="3013502"/>
            <a:ext cx="6418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10 candies</a:t>
            </a: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Káº¿t quáº£ hÃ¬nh áº£nh cho giÆ¡ tay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88225" y="1306286"/>
            <a:ext cx="46939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 NHANH TAY</a:t>
            </a:r>
            <a:endParaRPr lang="en-US" sz="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327546"/>
            <a:ext cx="9375819" cy="4176224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lvl="0" indent="-514350" algn="just">
              <a:buAutoNum type="alphaUcPeriod"/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AutoNum type="alphaUcPeriod"/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AutoNum type="alphaUcPeriod"/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AutoNum type="alphaUcPeriod"/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5349922"/>
            <a:ext cx="7955280" cy="907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451478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015872" y="1128936"/>
            <a:ext cx="980679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) …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) …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vênh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4 candies</a:t>
            </a:r>
          </a:p>
        </p:txBody>
      </p:sp>
    </p:spTree>
    <p:extLst>
      <p:ext uri="{BB962C8B-B14F-4D97-AF65-F5344CB8AC3E}">
        <p14:creationId xmlns:p14="http://schemas.microsoft.com/office/powerpoint/2010/main" val="35723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khè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khè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ươm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7 candies</a:t>
            </a:r>
          </a:p>
        </p:txBody>
      </p:sp>
    </p:spTree>
    <p:extLst>
      <p:ext uri="{BB962C8B-B14F-4D97-AF65-F5344CB8AC3E}">
        <p14:creationId xmlns:p14="http://schemas.microsoft.com/office/powerpoint/2010/main" val="33761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200" b="1" dirty="0" smtClea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Chết</a:t>
            </a:r>
            <a:endParaRPr lang="en-US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35899" y="3013502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778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583017"/>
            <a:ext cx="9375819" cy="1163888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Liệt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kê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chuẩn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mực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1933" y="2934267"/>
            <a:ext cx="7955280" cy="327546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83895" y="1989918"/>
            <a:ext cx="6418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given 10 candies</a:t>
            </a:r>
          </a:p>
        </p:txBody>
      </p:sp>
    </p:spTree>
    <p:extLst>
      <p:ext uri="{BB962C8B-B14F-4D97-AF65-F5344CB8AC3E}">
        <p14:creationId xmlns:p14="http://schemas.microsoft.com/office/powerpoint/2010/main" val="10019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end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2" name="Picture 4" descr="Káº¿t quáº£ hÃ¬nh áº£nh cho thank y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6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3747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3790561" cy="6858001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332513" y="2362200"/>
            <a:ext cx="753291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câu hỏi, tương ứng với những yêu cầu về sử dụng Tiếng Việt.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 khi đọc câu hỏi,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nhanh hơn sẽ giành quyền trả lời.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rả lời đúng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hộp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quà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nếu trả lời sai, quyền trả lời sẽ thuộc về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vi-V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4680857" y="217714"/>
            <a:ext cx="6477000" cy="1752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AI NHANH HƠN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1" descr="Káº¿t quáº£ hÃ¬nh áº£nh cho biá»n hiá»u viáº¿t sai chÃ­nh táº£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9438" y="1694981"/>
            <a:ext cx="3756962" cy="3837757"/>
          </a:xfrm>
          <a:prstGeom prst="rect">
            <a:avLst/>
          </a:prstGeom>
          <a:noFill/>
        </p:spPr>
      </p:pic>
      <p:pic>
        <p:nvPicPr>
          <p:cNvPr id="45057" name="Picture 14" descr="Káº¿t quáº£ hÃ¬nh áº£nh cho biá»n hiá»u viáº¿t sai chÃ­nh táº£"/>
          <p:cNvPicPr>
            <a:picLocks noChangeAspect="1" noChangeArrowheads="1"/>
          </p:cNvPicPr>
          <p:nvPr/>
        </p:nvPicPr>
        <p:blipFill>
          <a:blip r:embed="rId3"/>
          <a:srcRect t="5389" r="25777"/>
          <a:stretch>
            <a:fillRect/>
          </a:stretch>
        </p:blipFill>
        <p:spPr bwMode="auto">
          <a:xfrm>
            <a:off x="6456556" y="1664781"/>
            <a:ext cx="4059803" cy="3971744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937816" y="533261"/>
            <a:ext cx="9567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lỗi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biển</a:t>
            </a:r>
            <a:r>
              <a:rPr kumimoji="0" lang="en-US" sz="36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chữa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4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0014" y="5815435"/>
            <a:ext cx="3036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4244" y="5802229"/>
            <a:ext cx="336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olorful question mark_130309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3734" y="163776"/>
            <a:ext cx="1195316" cy="1195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869744" y="533261"/>
            <a:ext cx="97040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lỗi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sai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chữa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167" y="1775697"/>
            <a:ext cx="9894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, nay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khấm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olorful question mark_13030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131" y="327549"/>
            <a:ext cx="1195316" cy="1195316"/>
          </a:xfrm>
          <a:prstGeom prst="rect">
            <a:avLst/>
          </a:prstGeom>
        </p:spPr>
      </p:pic>
      <p:pic>
        <p:nvPicPr>
          <p:cNvPr id="9" name="Picture 8" descr="bfe9b46ea5b31a26864cecd4e88d18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48716" y="3636473"/>
            <a:ext cx="2562143" cy="304950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660108" y="2279176"/>
            <a:ext cx="81886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30819" y="4698594"/>
            <a:ext cx="6234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Dùi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Vùi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Lí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do: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067033" y="3548418"/>
            <a:ext cx="627797" cy="641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6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869744" y="533261"/>
            <a:ext cx="97040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lỗi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sai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chữa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167" y="1775697"/>
            <a:ext cx="9894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tẹ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olorful question mark_13030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131" y="327549"/>
            <a:ext cx="1195316" cy="119531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5554638" y="2292823"/>
            <a:ext cx="1023582" cy="136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30819" y="4698594"/>
            <a:ext cx="6234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tẹ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Bập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bẹ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Lí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do: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Dùng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nhầm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gần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âm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067033" y="3548418"/>
            <a:ext cx="627797" cy="641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—Pngtree—standing baby_364306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044" y="2934267"/>
            <a:ext cx="4183039" cy="4183039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 rot="21122297" flipH="1">
            <a:off x="8705475" y="2807946"/>
            <a:ext cx="1851600" cy="1127132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mămm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6" grpId="0"/>
      <p:bldP spid="12" grpId="0"/>
      <p:bldP spid="1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869744" y="533261"/>
            <a:ext cx="97040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4: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lỗi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sai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chữa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167" y="1775697"/>
            <a:ext cx="10727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—Pngtree—colorful question mark_13030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131" y="327549"/>
            <a:ext cx="1195316" cy="119531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725838" y="2306471"/>
            <a:ext cx="2306472" cy="136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2383" y="4671298"/>
            <a:ext cx="6234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Khoảnh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khắc</a:t>
            </a:r>
            <a:endParaRPr lang="en-US" sz="3200" b="1" i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028597" y="3521122"/>
            <a:ext cx="627797" cy="641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4" descr="E:\素材\卡通\56c4d60e7458727b73666ec5ee22d060.png56c4d60e7458727b73666ec5ee22d06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357115" y="3496241"/>
            <a:ext cx="2440675" cy="3129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6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62"/>
          <p:cNvSpPr>
            <a:spLocks noChangeArrowheads="1"/>
          </p:cNvSpPr>
          <p:nvPr/>
        </p:nvSpPr>
        <p:spPr bwMode="auto">
          <a:xfrm>
            <a:off x="5496397" y="2315306"/>
            <a:ext cx="5995018" cy="110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sz="3200" dirty="0" smtClean="0">
                <a:latin typeface="+mj-lt"/>
              </a:rPr>
              <a:t>Cần phát âm theo âm thanh chuẩn của tiếng Việt</a:t>
            </a:r>
            <a:endParaRPr lang="en-US" altLang="zh-CN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579" name="文本框 63"/>
          <p:cNvSpPr txBox="1">
            <a:spLocks noChangeArrowheads="1"/>
          </p:cNvSpPr>
          <p:nvPr/>
        </p:nvSpPr>
        <p:spPr bwMode="auto">
          <a:xfrm>
            <a:off x="5496399" y="1794605"/>
            <a:ext cx="2720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VỀ NGỮ ÂM</a:t>
            </a:r>
            <a:endParaRPr lang="zh-CN" altLang="en-US" sz="24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4580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25" y="1789844"/>
            <a:ext cx="7397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36" y="4037743"/>
            <a:ext cx="6397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矩形 62"/>
          <p:cNvSpPr>
            <a:spLocks noChangeArrowheads="1"/>
          </p:cNvSpPr>
          <p:nvPr/>
        </p:nvSpPr>
        <p:spPr bwMode="auto">
          <a:xfrm>
            <a:off x="5496397" y="4558443"/>
            <a:ext cx="5886373" cy="160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sz="3200" dirty="0" smtClean="0">
                <a:latin typeface="+mj-lt"/>
              </a:rPr>
              <a:t>Cần viết đúng theo các quy tắc hiện hành về chính tả và chữ viết nói chung.</a:t>
            </a:r>
            <a:endParaRPr lang="en-US" altLang="zh-CN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583" name="文本框 63"/>
          <p:cNvSpPr txBox="1">
            <a:spLocks noChangeArrowheads="1"/>
          </p:cNvSpPr>
          <p:nvPr/>
        </p:nvSpPr>
        <p:spPr bwMode="auto">
          <a:xfrm>
            <a:off x="5496399" y="4037743"/>
            <a:ext cx="2720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 dirty="0" smtClean="0"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VỀ CHỮ VIẾT</a:t>
            </a:r>
            <a:endParaRPr lang="zh-CN" altLang="en-US" sz="2400" b="1" dirty="0"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4584" name="图片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69" y="2414054"/>
            <a:ext cx="3438287" cy="250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矩形: 圆角 46"/>
          <p:cNvSpPr>
            <a:spLocks noChangeArrowheads="1"/>
          </p:cNvSpPr>
          <p:nvPr/>
        </p:nvSpPr>
        <p:spPr bwMode="auto">
          <a:xfrm>
            <a:off x="677863" y="434976"/>
            <a:ext cx="4229100" cy="615902"/>
          </a:xfrm>
          <a:prstGeom prst="roundRect">
            <a:avLst>
              <a:gd name="adj" fmla="val 16667"/>
            </a:avLst>
          </a:prstGeom>
          <a:solidFill>
            <a:srgbClr val="F47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586" name="文本框 47"/>
          <p:cNvSpPr txBox="1">
            <a:spLocks noChangeArrowheads="1"/>
          </p:cNvSpPr>
          <p:nvPr/>
        </p:nvSpPr>
        <p:spPr bwMode="auto">
          <a:xfrm>
            <a:off x="1862140" y="440871"/>
            <a:ext cx="3036431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ea typeface="方正卡通简体" panose="03000509000000000000" pitchFamily="65" charset="-122"/>
                <a:cs typeface="Times New Roman" pitchFamily="18" charset="0"/>
              </a:rPr>
              <a:t>KẾT LUẬN</a:t>
            </a:r>
            <a:endParaRPr lang="zh-CN" altLang="en-US" sz="3600" b="1" dirty="0">
              <a:solidFill>
                <a:srgbClr val="FFFFFF"/>
              </a:solidFill>
              <a:latin typeface="Times New Roman" pitchFamily="18" charset="0"/>
              <a:ea typeface="方正卡通简体" panose="03000509000000000000" pitchFamily="65" charset="-122"/>
              <a:cs typeface="Times New Roman" pitchFamily="18" charset="0"/>
            </a:endParaRPr>
          </a:p>
        </p:txBody>
      </p:sp>
      <p:pic>
        <p:nvPicPr>
          <p:cNvPr id="24587" name="图片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9" y="268288"/>
            <a:ext cx="15875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63008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2" grpId="0"/>
      <p:bldP spid="24583" grpId="0"/>
      <p:bldP spid="245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1559</Words>
  <Application>Microsoft Office PowerPoint</Application>
  <PresentationFormat>Widescreen</PresentationFormat>
  <Paragraphs>314</Paragraphs>
  <Slides>35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MStiffHei PRC UltraBold</vt:lpstr>
      <vt:lpstr>等线 Light</vt:lpstr>
      <vt:lpstr>方正卡通简体</vt:lpstr>
      <vt:lpstr>Arial</vt:lpstr>
      <vt:lpstr>Wingdings</vt:lpstr>
      <vt:lpstr>宋体</vt:lpstr>
      <vt:lpstr>Times New Roman</vt:lpstr>
      <vt:lpstr>Calibri Light</vt:lpstr>
      <vt:lpstr>等线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HP</cp:lastModifiedBy>
  <cp:revision>78</cp:revision>
  <dcterms:created xsi:type="dcterms:W3CDTF">2018-04-11T05:48:28Z</dcterms:created>
  <dcterms:modified xsi:type="dcterms:W3CDTF">2021-11-17T07:41:19Z</dcterms:modified>
</cp:coreProperties>
</file>